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62" r:id="rId4"/>
    <p:sldId id="267" r:id="rId5"/>
    <p:sldId id="268" r:id="rId6"/>
    <p:sldId id="272" r:id="rId7"/>
    <p:sldId id="283" r:id="rId8"/>
    <p:sldId id="273" r:id="rId9"/>
    <p:sldId id="269" r:id="rId10"/>
    <p:sldId id="274" r:id="rId11"/>
    <p:sldId id="270" r:id="rId12"/>
    <p:sldId id="289" r:id="rId13"/>
    <p:sldId id="291" r:id="rId14"/>
    <p:sldId id="292" r:id="rId15"/>
    <p:sldId id="294" r:id="rId16"/>
    <p:sldId id="296" r:id="rId17"/>
    <p:sldId id="298" r:id="rId18"/>
    <p:sldId id="300" r:id="rId19"/>
    <p:sldId id="281" r:id="rId20"/>
    <p:sldId id="275" r:id="rId21"/>
    <p:sldId id="271" r:id="rId22"/>
    <p:sldId id="288" r:id="rId23"/>
    <p:sldId id="282" r:id="rId24"/>
    <p:sldId id="287" r:id="rId25"/>
    <p:sldId id="276" r:id="rId26"/>
    <p:sldId id="277" r:id="rId27"/>
    <p:sldId id="284" r:id="rId28"/>
    <p:sldId id="285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278" r:id="rId39"/>
    <p:sldId id="311" r:id="rId40"/>
    <p:sldId id="286" r:id="rId41"/>
    <p:sldId id="263" r:id="rId42"/>
  </p:sldIdLst>
  <p:sldSz cx="9906000" cy="6858000" type="A4"/>
  <p:notesSz cx="6858000" cy="9144000"/>
  <p:embeddedFontLst>
    <p:embeddedFont>
      <p:font typeface="Adobe 고딕 Std B" panose="020B0800000000000000" charset="-127"/>
      <p:bold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A5A2"/>
    <a:srgbClr val="13637F"/>
    <a:srgbClr val="69C7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86" d="100"/>
          <a:sy n="86" d="100"/>
        </p:scale>
        <p:origin x="9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F4B-8472-411F-BFAE-E917B492F657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4A12-A523-450C-9ABD-B77AA7906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898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F4B-8472-411F-BFAE-E917B492F657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4A12-A523-450C-9ABD-B77AA7906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353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F4B-8472-411F-BFAE-E917B492F657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4A12-A523-450C-9ABD-B77AA7906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834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F4B-8472-411F-BFAE-E917B492F657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4A12-A523-450C-9ABD-B77AA7906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191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F4B-8472-411F-BFAE-E917B492F657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4A12-A523-450C-9ABD-B77AA7906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20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F4B-8472-411F-BFAE-E917B492F657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4A12-A523-450C-9ABD-B77AA7906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287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F4B-8472-411F-BFAE-E917B492F657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4A12-A523-450C-9ABD-B77AA7906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381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F4B-8472-411F-BFAE-E917B492F657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4A12-A523-450C-9ABD-B77AA7906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992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F4B-8472-411F-BFAE-E917B492F657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4A12-A523-450C-9ABD-B77AA7906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37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F4B-8472-411F-BFAE-E917B492F657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4A12-A523-450C-9ABD-B77AA7906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869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F4B-8472-411F-BFAE-E917B492F657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14A12-A523-450C-9ABD-B77AA7906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722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C3F4B-8472-411F-BFAE-E917B492F657}" type="datetimeFigureOut">
              <a:rPr lang="ko-KR" altLang="en-US" smtClean="0"/>
              <a:t>2021-01-19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14A12-A523-450C-9ABD-B77AA7906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64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0" y="391027"/>
            <a:ext cx="9906000" cy="6075947"/>
            <a:chOff x="0" y="814613"/>
            <a:chExt cx="9906000" cy="5282994"/>
          </a:xfrm>
        </p:grpSpPr>
        <p:sp>
          <p:nvSpPr>
            <p:cNvPr id="54" name="직사각형 53"/>
            <p:cNvSpPr/>
            <p:nvPr/>
          </p:nvSpPr>
          <p:spPr>
            <a:xfrm>
              <a:off x="0" y="928914"/>
              <a:ext cx="9906000" cy="505439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0" y="5983307"/>
              <a:ext cx="9906000" cy="114300"/>
              <a:chOff x="0" y="0"/>
              <a:chExt cx="9906000" cy="68580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9" name="직사각형 58"/>
              <p:cNvSpPr/>
              <p:nvPr/>
            </p:nvSpPr>
            <p:spPr>
              <a:xfrm>
                <a:off x="0" y="0"/>
                <a:ext cx="7561941" cy="6858000"/>
              </a:xfrm>
              <a:prstGeom prst="rect">
                <a:avLst/>
              </a:prstGeom>
              <a:solidFill>
                <a:srgbClr val="69C7E9"/>
              </a:solidFill>
              <a:ln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7561942" y="0"/>
                <a:ext cx="2344058" cy="6858000"/>
              </a:xfrm>
              <a:prstGeom prst="rect">
                <a:avLst/>
              </a:prstGeom>
              <a:solidFill>
                <a:srgbClr val="13637F"/>
              </a:solidFill>
              <a:ln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6" name="직선 연결선 65"/>
            <p:cNvCxnSpPr/>
            <p:nvPr/>
          </p:nvCxnSpPr>
          <p:spPr>
            <a:xfrm>
              <a:off x="4370161" y="928913"/>
              <a:ext cx="4931002" cy="5054393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 flipV="1">
              <a:off x="5763126" y="2487705"/>
              <a:ext cx="4142873" cy="3495603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그룹 74"/>
            <p:cNvGrpSpPr/>
            <p:nvPr/>
          </p:nvGrpSpPr>
          <p:grpSpPr>
            <a:xfrm>
              <a:off x="0" y="814613"/>
              <a:ext cx="9906000" cy="123781"/>
              <a:chOff x="0" y="-568860"/>
              <a:chExt cx="9906000" cy="742686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직사각형 75"/>
              <p:cNvSpPr/>
              <p:nvPr/>
            </p:nvSpPr>
            <p:spPr>
              <a:xfrm>
                <a:off x="0" y="0"/>
                <a:ext cx="7561941" cy="6858000"/>
              </a:xfrm>
              <a:prstGeom prst="rect">
                <a:avLst/>
              </a:prstGeom>
              <a:solidFill>
                <a:srgbClr val="69C7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7561942" y="-568860"/>
                <a:ext cx="2344058" cy="7426860"/>
              </a:xfrm>
              <a:prstGeom prst="rect">
                <a:avLst/>
              </a:prstGeom>
              <a:solidFill>
                <a:srgbClr val="1363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2" name="TextBox 31"/>
          <p:cNvSpPr txBox="1"/>
          <p:nvPr/>
        </p:nvSpPr>
        <p:spPr>
          <a:xfrm>
            <a:off x="530204" y="1726812"/>
            <a:ext cx="36022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웹 메신저 </a:t>
            </a:r>
            <a:r>
              <a:rPr lang="en-US" altLang="ko-K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endParaRPr lang="ko-KR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0204" y="5266237"/>
            <a:ext cx="4069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 HIT |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여윤모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정현수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김건희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이상녕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김영은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김재훈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30204" y="1375392"/>
            <a:ext cx="2263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69C7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2000" dirty="0">
                <a:solidFill>
                  <a:srgbClr val="69C7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차 추계 프로젝트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30204" y="3948846"/>
            <a:ext cx="157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2020. 11. 19.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777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0" y="3222828"/>
            <a:ext cx="9906000" cy="173223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363729" y="3222828"/>
            <a:ext cx="3542269" cy="1732233"/>
            <a:chOff x="4370161" y="3222828"/>
            <a:chExt cx="5535838" cy="1732233"/>
          </a:xfrm>
        </p:grpSpPr>
        <p:cxnSp>
          <p:nvCxnSpPr>
            <p:cNvPr id="66" name="직선 연결선 65"/>
            <p:cNvCxnSpPr/>
            <p:nvPr/>
          </p:nvCxnSpPr>
          <p:spPr>
            <a:xfrm>
              <a:off x="4370161" y="3222828"/>
              <a:ext cx="4931002" cy="1732232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 flipV="1">
              <a:off x="5763126" y="3757054"/>
              <a:ext cx="4142873" cy="119800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14348" y="3600134"/>
            <a:ext cx="10663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04</a:t>
            </a:r>
            <a:endParaRPr lang="ko-KR" altLang="en-US" sz="60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25826" y="3811077"/>
            <a:ext cx="3962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테이블 정의서 </a:t>
            </a:r>
            <a:r>
              <a:rPr lang="en-US" altLang="ko-KR" sz="32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&amp; ERD</a:t>
            </a:r>
            <a:endParaRPr lang="ko-KR" altLang="en-US" sz="32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50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6709624"/>
            <a:ext cx="9906000" cy="148376"/>
            <a:chOff x="0" y="0"/>
            <a:chExt cx="9906000" cy="6858000"/>
          </a:xfrm>
          <a:effectLst/>
        </p:grpSpPr>
        <p:sp>
          <p:nvSpPr>
            <p:cNvPr id="39" name="직사각형 38"/>
            <p:cNvSpPr/>
            <p:nvPr/>
          </p:nvSpPr>
          <p:spPr>
            <a:xfrm>
              <a:off x="0" y="0"/>
              <a:ext cx="7561941" cy="685800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61942" y="0"/>
              <a:ext cx="2344058" cy="685800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0" y="0"/>
            <a:ext cx="9906000" cy="160684"/>
            <a:chOff x="0" y="-568860"/>
            <a:chExt cx="9906000" cy="74268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>
              <a:off x="0" y="-568860"/>
              <a:ext cx="7561941" cy="742686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61942" y="-568860"/>
              <a:ext cx="2344058" cy="742686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5277247-B601-44C7-A4F9-841CAD1A9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36" y="1858473"/>
            <a:ext cx="9401175" cy="3000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771AF4-63B0-4F80-93FF-4EEE01EEF62C}"/>
              </a:ext>
            </a:extLst>
          </p:cNvPr>
          <p:cNvSpPr txBox="1"/>
          <p:nvPr/>
        </p:nvSpPr>
        <p:spPr>
          <a:xfrm>
            <a:off x="162457" y="351660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테이블 정의서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FB3EF43-DCBF-4EA6-B65B-2155FDD5D9AC}"/>
              </a:ext>
            </a:extLst>
          </p:cNvPr>
          <p:cNvCxnSpPr>
            <a:cxnSpLocks/>
          </p:cNvCxnSpPr>
          <p:nvPr/>
        </p:nvCxnSpPr>
        <p:spPr>
          <a:xfrm>
            <a:off x="1619144" y="336271"/>
            <a:ext cx="0" cy="338554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81070A-1E8E-434D-A0E5-2A4DE87B5DA4}"/>
              </a:ext>
            </a:extLst>
          </p:cNvPr>
          <p:cNvSpPr txBox="1"/>
          <p:nvPr/>
        </p:nvSpPr>
        <p:spPr>
          <a:xfrm>
            <a:off x="1619144" y="33189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04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4F1279-49E1-4AE1-83B8-663C9BBE2703}"/>
              </a:ext>
            </a:extLst>
          </p:cNvPr>
          <p:cNvSpPr/>
          <p:nvPr/>
        </p:nvSpPr>
        <p:spPr>
          <a:xfrm>
            <a:off x="340336" y="2121763"/>
            <a:ext cx="9401175" cy="47975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677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6709624"/>
            <a:ext cx="9906000" cy="148376"/>
            <a:chOff x="0" y="0"/>
            <a:chExt cx="9906000" cy="6858000"/>
          </a:xfrm>
          <a:effectLst/>
        </p:grpSpPr>
        <p:sp>
          <p:nvSpPr>
            <p:cNvPr id="39" name="직사각형 38"/>
            <p:cNvSpPr/>
            <p:nvPr/>
          </p:nvSpPr>
          <p:spPr>
            <a:xfrm>
              <a:off x="0" y="0"/>
              <a:ext cx="7561941" cy="685800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61942" y="0"/>
              <a:ext cx="2344058" cy="685800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0" y="0"/>
            <a:ext cx="9906000" cy="160684"/>
            <a:chOff x="0" y="-568860"/>
            <a:chExt cx="9906000" cy="74268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>
              <a:off x="0" y="-568860"/>
              <a:ext cx="7561941" cy="742686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61942" y="-568860"/>
              <a:ext cx="2344058" cy="742686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2457" y="351660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테이블 정의서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619144" y="336271"/>
            <a:ext cx="0" cy="338554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19144" y="33189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04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41831D-C1B4-42A8-A6FD-68D9AFE1D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546" y="890765"/>
            <a:ext cx="6285401" cy="21722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05D25F-1224-4790-B712-D2E95C53E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546" y="3252526"/>
            <a:ext cx="6285401" cy="288070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325E4E-0A21-4B4A-84E2-E33F8C8B030B}"/>
              </a:ext>
            </a:extLst>
          </p:cNvPr>
          <p:cNvSpPr/>
          <p:nvPr/>
        </p:nvSpPr>
        <p:spPr>
          <a:xfrm>
            <a:off x="1376039" y="865801"/>
            <a:ext cx="6622742" cy="526743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36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6709624"/>
            <a:ext cx="9906000" cy="148376"/>
            <a:chOff x="0" y="0"/>
            <a:chExt cx="9906000" cy="6858000"/>
          </a:xfrm>
          <a:effectLst/>
        </p:grpSpPr>
        <p:sp>
          <p:nvSpPr>
            <p:cNvPr id="39" name="직사각형 38"/>
            <p:cNvSpPr/>
            <p:nvPr/>
          </p:nvSpPr>
          <p:spPr>
            <a:xfrm>
              <a:off x="0" y="0"/>
              <a:ext cx="7561941" cy="685800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61942" y="0"/>
              <a:ext cx="2344058" cy="685800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0" y="0"/>
            <a:ext cx="9906000" cy="160684"/>
            <a:chOff x="0" y="-568860"/>
            <a:chExt cx="9906000" cy="74268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>
              <a:off x="0" y="-568860"/>
              <a:ext cx="7561941" cy="742686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61942" y="-568860"/>
              <a:ext cx="2344058" cy="742686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34050FB-D14A-4DF1-8336-809F30857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223962"/>
            <a:ext cx="7277100" cy="4410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A69BD1-EA96-4C5C-A288-933C5FA689F6}"/>
              </a:ext>
            </a:extLst>
          </p:cNvPr>
          <p:cNvSpPr txBox="1"/>
          <p:nvPr/>
        </p:nvSpPr>
        <p:spPr>
          <a:xfrm>
            <a:off x="162457" y="351660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테이블 정의서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9378472-11D4-4EBD-B96C-A482BD6FE922}"/>
              </a:ext>
            </a:extLst>
          </p:cNvPr>
          <p:cNvCxnSpPr>
            <a:cxnSpLocks/>
          </p:cNvCxnSpPr>
          <p:nvPr/>
        </p:nvCxnSpPr>
        <p:spPr>
          <a:xfrm>
            <a:off x="1619144" y="336271"/>
            <a:ext cx="0" cy="338554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0D7CC2-9E06-4702-96DD-E35DE615140D}"/>
              </a:ext>
            </a:extLst>
          </p:cNvPr>
          <p:cNvSpPr txBox="1"/>
          <p:nvPr/>
        </p:nvSpPr>
        <p:spPr>
          <a:xfrm>
            <a:off x="1619144" y="33189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04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8374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6709624"/>
            <a:ext cx="9906000" cy="148376"/>
            <a:chOff x="0" y="0"/>
            <a:chExt cx="9906000" cy="6858000"/>
          </a:xfrm>
          <a:effectLst/>
        </p:grpSpPr>
        <p:sp>
          <p:nvSpPr>
            <p:cNvPr id="39" name="직사각형 38"/>
            <p:cNvSpPr/>
            <p:nvPr/>
          </p:nvSpPr>
          <p:spPr>
            <a:xfrm>
              <a:off x="0" y="0"/>
              <a:ext cx="7561941" cy="685800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61942" y="0"/>
              <a:ext cx="2344058" cy="685800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0" y="0"/>
            <a:ext cx="9906000" cy="160684"/>
            <a:chOff x="0" y="-568860"/>
            <a:chExt cx="9906000" cy="74268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>
              <a:off x="0" y="-568860"/>
              <a:ext cx="7561941" cy="742686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61942" y="-568860"/>
              <a:ext cx="2344058" cy="742686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5E6FC35-F6F3-4B63-A8BF-F9BF9FF46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543" y="962630"/>
            <a:ext cx="6510701" cy="1832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0139E1-831B-44F1-8324-2501B4E46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543" y="3059425"/>
            <a:ext cx="6510701" cy="3165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2DE398-0FC4-487D-87E5-7A863D32C142}"/>
              </a:ext>
            </a:extLst>
          </p:cNvPr>
          <p:cNvSpPr txBox="1"/>
          <p:nvPr/>
        </p:nvSpPr>
        <p:spPr>
          <a:xfrm>
            <a:off x="162457" y="351660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테이블 정의서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9EDFA1F-5FD1-4CF5-B225-AEEF1CFFE773}"/>
              </a:ext>
            </a:extLst>
          </p:cNvPr>
          <p:cNvCxnSpPr>
            <a:cxnSpLocks/>
          </p:cNvCxnSpPr>
          <p:nvPr/>
        </p:nvCxnSpPr>
        <p:spPr>
          <a:xfrm>
            <a:off x="1619144" y="336271"/>
            <a:ext cx="0" cy="338554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B395638-B854-4380-988A-A813F9116224}"/>
              </a:ext>
            </a:extLst>
          </p:cNvPr>
          <p:cNvSpPr txBox="1"/>
          <p:nvPr/>
        </p:nvSpPr>
        <p:spPr>
          <a:xfrm>
            <a:off x="1619144" y="33189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04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9036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6709624"/>
            <a:ext cx="9906000" cy="148376"/>
            <a:chOff x="0" y="0"/>
            <a:chExt cx="9906000" cy="6858000"/>
          </a:xfrm>
          <a:effectLst/>
        </p:grpSpPr>
        <p:sp>
          <p:nvSpPr>
            <p:cNvPr id="39" name="직사각형 38"/>
            <p:cNvSpPr/>
            <p:nvPr/>
          </p:nvSpPr>
          <p:spPr>
            <a:xfrm>
              <a:off x="0" y="0"/>
              <a:ext cx="7561941" cy="685800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61942" y="0"/>
              <a:ext cx="2344058" cy="685800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0" y="0"/>
            <a:ext cx="9906000" cy="160684"/>
            <a:chOff x="0" y="-568860"/>
            <a:chExt cx="9906000" cy="74268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>
              <a:off x="0" y="-568860"/>
              <a:ext cx="7561941" cy="742686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61942" y="-568860"/>
              <a:ext cx="2344058" cy="742686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C4AC931-0B64-4F4E-81FF-7CFC21DB2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362075"/>
            <a:ext cx="7305675" cy="20669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2AF007-5AC9-42C9-B288-875EF2301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2" y="3617869"/>
            <a:ext cx="7286625" cy="2562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F32C44-721A-4BFF-8538-1DAAE17F5234}"/>
              </a:ext>
            </a:extLst>
          </p:cNvPr>
          <p:cNvSpPr txBox="1"/>
          <p:nvPr/>
        </p:nvSpPr>
        <p:spPr>
          <a:xfrm>
            <a:off x="162457" y="351660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테이블 정의서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1B4B4F5-E310-4585-98B2-3DEB7D4A5768}"/>
              </a:ext>
            </a:extLst>
          </p:cNvPr>
          <p:cNvCxnSpPr>
            <a:cxnSpLocks/>
          </p:cNvCxnSpPr>
          <p:nvPr/>
        </p:nvCxnSpPr>
        <p:spPr>
          <a:xfrm>
            <a:off x="1619144" y="336271"/>
            <a:ext cx="0" cy="338554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9AE7EC0-C094-42F2-9631-62341C173FDC}"/>
              </a:ext>
            </a:extLst>
          </p:cNvPr>
          <p:cNvSpPr txBox="1"/>
          <p:nvPr/>
        </p:nvSpPr>
        <p:spPr>
          <a:xfrm>
            <a:off x="1619144" y="33189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04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919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6709624"/>
            <a:ext cx="9906000" cy="148376"/>
            <a:chOff x="0" y="0"/>
            <a:chExt cx="9906000" cy="6858000"/>
          </a:xfrm>
          <a:effectLst/>
        </p:grpSpPr>
        <p:sp>
          <p:nvSpPr>
            <p:cNvPr id="39" name="직사각형 38"/>
            <p:cNvSpPr/>
            <p:nvPr/>
          </p:nvSpPr>
          <p:spPr>
            <a:xfrm>
              <a:off x="0" y="0"/>
              <a:ext cx="7561941" cy="685800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61942" y="0"/>
              <a:ext cx="2344058" cy="685800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0" y="0"/>
            <a:ext cx="9906000" cy="160684"/>
            <a:chOff x="0" y="-568860"/>
            <a:chExt cx="9906000" cy="74268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>
              <a:off x="0" y="-568860"/>
              <a:ext cx="7561941" cy="742686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61942" y="-568860"/>
              <a:ext cx="2344058" cy="742686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45BCB12-6A8B-4101-89F9-3925C99A2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101609"/>
            <a:ext cx="7277100" cy="22955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4FA216-B06C-43F3-9B95-989E9C1BB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3627394"/>
            <a:ext cx="7277100" cy="255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1DF279-7A52-4793-A6BB-706A73212C6E}"/>
              </a:ext>
            </a:extLst>
          </p:cNvPr>
          <p:cNvSpPr txBox="1"/>
          <p:nvPr/>
        </p:nvSpPr>
        <p:spPr>
          <a:xfrm>
            <a:off x="162457" y="351660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테이블 정의서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298E946-2829-4DE3-99A6-257C5527D32D}"/>
              </a:ext>
            </a:extLst>
          </p:cNvPr>
          <p:cNvCxnSpPr>
            <a:cxnSpLocks/>
          </p:cNvCxnSpPr>
          <p:nvPr/>
        </p:nvCxnSpPr>
        <p:spPr>
          <a:xfrm>
            <a:off x="1619144" y="336271"/>
            <a:ext cx="0" cy="338554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39B9DD-B7B3-4A4F-BA22-9B409EF781C5}"/>
              </a:ext>
            </a:extLst>
          </p:cNvPr>
          <p:cNvSpPr txBox="1"/>
          <p:nvPr/>
        </p:nvSpPr>
        <p:spPr>
          <a:xfrm>
            <a:off x="1619144" y="33189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04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574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6709624"/>
            <a:ext cx="9906000" cy="148376"/>
            <a:chOff x="0" y="0"/>
            <a:chExt cx="9906000" cy="6858000"/>
          </a:xfrm>
          <a:effectLst/>
        </p:grpSpPr>
        <p:sp>
          <p:nvSpPr>
            <p:cNvPr id="39" name="직사각형 38"/>
            <p:cNvSpPr/>
            <p:nvPr/>
          </p:nvSpPr>
          <p:spPr>
            <a:xfrm>
              <a:off x="0" y="0"/>
              <a:ext cx="7561941" cy="685800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61942" y="0"/>
              <a:ext cx="2344058" cy="685800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0" y="0"/>
            <a:ext cx="9906000" cy="160684"/>
            <a:chOff x="0" y="-568860"/>
            <a:chExt cx="9906000" cy="74268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>
              <a:off x="0" y="-568860"/>
              <a:ext cx="7561941" cy="742686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61942" y="-568860"/>
              <a:ext cx="2344058" cy="742686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9CFA186-4065-454D-8176-AC26C081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943708"/>
            <a:ext cx="7296150" cy="2552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3AFC15-778B-48E5-AE43-D3E1A4882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25" y="3738891"/>
            <a:ext cx="7286625" cy="255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CA22BD-131E-4732-B304-CD03CC3060C4}"/>
              </a:ext>
            </a:extLst>
          </p:cNvPr>
          <p:cNvSpPr txBox="1"/>
          <p:nvPr/>
        </p:nvSpPr>
        <p:spPr>
          <a:xfrm>
            <a:off x="162457" y="351660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테이블 정의서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433F678-5BA6-429D-8100-FEF7FE3842ED}"/>
              </a:ext>
            </a:extLst>
          </p:cNvPr>
          <p:cNvCxnSpPr>
            <a:cxnSpLocks/>
          </p:cNvCxnSpPr>
          <p:nvPr/>
        </p:nvCxnSpPr>
        <p:spPr>
          <a:xfrm>
            <a:off x="1619144" y="336271"/>
            <a:ext cx="0" cy="338554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046E70D-0E9C-4D45-AA16-75085C99CE93}"/>
              </a:ext>
            </a:extLst>
          </p:cNvPr>
          <p:cNvSpPr txBox="1"/>
          <p:nvPr/>
        </p:nvSpPr>
        <p:spPr>
          <a:xfrm>
            <a:off x="1619144" y="33189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04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5660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6709624"/>
            <a:ext cx="9906000" cy="148376"/>
            <a:chOff x="0" y="0"/>
            <a:chExt cx="9906000" cy="6858000"/>
          </a:xfrm>
          <a:effectLst/>
        </p:grpSpPr>
        <p:sp>
          <p:nvSpPr>
            <p:cNvPr id="39" name="직사각형 38"/>
            <p:cNvSpPr/>
            <p:nvPr/>
          </p:nvSpPr>
          <p:spPr>
            <a:xfrm>
              <a:off x="0" y="0"/>
              <a:ext cx="7561941" cy="685800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61942" y="0"/>
              <a:ext cx="2344058" cy="685800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0" y="0"/>
            <a:ext cx="9906000" cy="160684"/>
            <a:chOff x="0" y="-568860"/>
            <a:chExt cx="9906000" cy="74268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>
              <a:off x="0" y="-568860"/>
              <a:ext cx="7561941" cy="742686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61942" y="-568860"/>
              <a:ext cx="2344058" cy="742686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B578D5D-5DA1-4DB2-96BE-4D008D6AE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2157412"/>
            <a:ext cx="7296150" cy="2543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0A9FC8-F74C-432B-9D67-F02488BFA636}"/>
              </a:ext>
            </a:extLst>
          </p:cNvPr>
          <p:cNvSpPr txBox="1"/>
          <p:nvPr/>
        </p:nvSpPr>
        <p:spPr>
          <a:xfrm>
            <a:off x="162457" y="351660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테이블 정의서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CCD8BDE-B075-4DBE-894D-66FDEB173CED}"/>
              </a:ext>
            </a:extLst>
          </p:cNvPr>
          <p:cNvCxnSpPr>
            <a:cxnSpLocks/>
          </p:cNvCxnSpPr>
          <p:nvPr/>
        </p:nvCxnSpPr>
        <p:spPr>
          <a:xfrm>
            <a:off x="1619144" y="336271"/>
            <a:ext cx="0" cy="338554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704B14D-9586-40A6-ADDC-2181F623C335}"/>
              </a:ext>
            </a:extLst>
          </p:cNvPr>
          <p:cNvSpPr txBox="1"/>
          <p:nvPr/>
        </p:nvSpPr>
        <p:spPr>
          <a:xfrm>
            <a:off x="1619144" y="33189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04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8986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6709624"/>
            <a:ext cx="9906000" cy="148376"/>
            <a:chOff x="0" y="0"/>
            <a:chExt cx="9906000" cy="6858000"/>
          </a:xfrm>
          <a:effectLst/>
        </p:grpSpPr>
        <p:sp>
          <p:nvSpPr>
            <p:cNvPr id="39" name="직사각형 38"/>
            <p:cNvSpPr/>
            <p:nvPr/>
          </p:nvSpPr>
          <p:spPr>
            <a:xfrm>
              <a:off x="0" y="0"/>
              <a:ext cx="7561941" cy="685800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61942" y="0"/>
              <a:ext cx="2344058" cy="685800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0" y="0"/>
            <a:ext cx="9906000" cy="160684"/>
            <a:chOff x="0" y="-568860"/>
            <a:chExt cx="9906000" cy="74268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>
              <a:off x="0" y="-568860"/>
              <a:ext cx="7561941" cy="742686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61942" y="-568860"/>
              <a:ext cx="2344058" cy="742686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2457" y="351660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ERD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758942" y="349473"/>
            <a:ext cx="0" cy="338554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58942" y="34947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04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C9E33F-3CD7-47E2-9F07-EB451487B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81" y="1826000"/>
            <a:ext cx="9328638" cy="365678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77BF29-E62E-498B-A1C1-65E2096702EE}"/>
              </a:ext>
            </a:extLst>
          </p:cNvPr>
          <p:cNvSpPr/>
          <p:nvPr/>
        </p:nvSpPr>
        <p:spPr>
          <a:xfrm>
            <a:off x="2785755" y="2766444"/>
            <a:ext cx="2344059" cy="107758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418E94-A540-401C-A708-E5AC7E192052}"/>
              </a:ext>
            </a:extLst>
          </p:cNvPr>
          <p:cNvSpPr/>
          <p:nvPr/>
        </p:nvSpPr>
        <p:spPr>
          <a:xfrm>
            <a:off x="656948" y="1854590"/>
            <a:ext cx="1970842" cy="75544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75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6709624"/>
            <a:ext cx="9906000" cy="148376"/>
            <a:chOff x="0" y="0"/>
            <a:chExt cx="9906000" cy="6858000"/>
          </a:xfrm>
          <a:effectLst/>
        </p:grpSpPr>
        <p:sp>
          <p:nvSpPr>
            <p:cNvPr id="39" name="직사각형 38"/>
            <p:cNvSpPr/>
            <p:nvPr/>
          </p:nvSpPr>
          <p:spPr>
            <a:xfrm>
              <a:off x="0" y="0"/>
              <a:ext cx="7561941" cy="685800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61942" y="0"/>
              <a:ext cx="2344058" cy="685800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0" y="0"/>
            <a:ext cx="9906000" cy="160684"/>
            <a:chOff x="0" y="-568860"/>
            <a:chExt cx="9906000" cy="74268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>
              <a:off x="0" y="-568860"/>
              <a:ext cx="7561941" cy="742686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61942" y="-568860"/>
              <a:ext cx="2344058" cy="742686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2064" y="2886253"/>
            <a:ext cx="21836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Index</a:t>
            </a:r>
            <a:endParaRPr lang="ko-KR" altLang="en-US" sz="6000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02106" y="1586381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주제선정 및 기능요약</a:t>
            </a:r>
          </a:p>
          <a:p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22551" y="143728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01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540437" y="1898075"/>
            <a:ext cx="482596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02106" y="2037380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WBS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422551" y="1898075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02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548983" y="2360410"/>
            <a:ext cx="482596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02106" y="250455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개발환경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435998" y="2364001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03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4548983" y="2829981"/>
            <a:ext cx="482596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993560" y="2973782"/>
            <a:ext cx="2076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테이블 정의서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&amp; ERD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427452" y="2831827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04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4540437" y="3297322"/>
            <a:ext cx="482596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D8823BB-4ED0-4F39-ABD3-1C049C86A762}"/>
              </a:ext>
            </a:extLst>
          </p:cNvPr>
          <p:cNvSpPr txBox="1"/>
          <p:nvPr/>
        </p:nvSpPr>
        <p:spPr>
          <a:xfrm>
            <a:off x="4964680" y="3894809"/>
            <a:ext cx="2751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개발 아키텍처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: SPRING MVC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488295-0636-4A42-84DF-F0E29A8B4D61}"/>
              </a:ext>
            </a:extLst>
          </p:cNvPr>
          <p:cNvSpPr/>
          <p:nvPr/>
        </p:nvSpPr>
        <p:spPr>
          <a:xfrm>
            <a:off x="4410763" y="3745712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06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DCC4B19-021D-42DB-A25D-C2125F54C7E7}"/>
              </a:ext>
            </a:extLst>
          </p:cNvPr>
          <p:cNvCxnSpPr>
            <a:cxnSpLocks/>
          </p:cNvCxnSpPr>
          <p:nvPr/>
        </p:nvCxnSpPr>
        <p:spPr>
          <a:xfrm>
            <a:off x="4511557" y="4212946"/>
            <a:ext cx="482596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013AC-DA37-4FD9-AEC0-BCC3A88CDA16}"/>
              </a:ext>
            </a:extLst>
          </p:cNvPr>
          <p:cNvSpPr txBox="1"/>
          <p:nvPr/>
        </p:nvSpPr>
        <p:spPr>
          <a:xfrm>
            <a:off x="4949655" y="434892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화면구성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248187-C70C-4B3F-8AB4-CC84BA9F1F0F}"/>
              </a:ext>
            </a:extLst>
          </p:cNvPr>
          <p:cNvSpPr/>
          <p:nvPr/>
        </p:nvSpPr>
        <p:spPr>
          <a:xfrm>
            <a:off x="4412830" y="4208364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07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00BB127-7AC5-4EAF-ABA9-AD5F77208D70}"/>
              </a:ext>
            </a:extLst>
          </p:cNvPr>
          <p:cNvCxnSpPr>
            <a:cxnSpLocks/>
          </p:cNvCxnSpPr>
          <p:nvPr/>
        </p:nvCxnSpPr>
        <p:spPr>
          <a:xfrm>
            <a:off x="4522170" y="4684150"/>
            <a:ext cx="482596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0D2A086-B156-4ABC-A9A7-71F6E57835FD}"/>
              </a:ext>
            </a:extLst>
          </p:cNvPr>
          <p:cNvSpPr txBox="1"/>
          <p:nvPr/>
        </p:nvSpPr>
        <p:spPr>
          <a:xfrm>
            <a:off x="4963100" y="481353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시연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3B93F1-46D8-4F8D-8C4E-1214CECD5D1A}"/>
              </a:ext>
            </a:extLst>
          </p:cNvPr>
          <p:cNvSpPr/>
          <p:nvPr/>
        </p:nvSpPr>
        <p:spPr>
          <a:xfrm>
            <a:off x="4400637" y="467297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08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BC6C5C2-EEDD-4CDF-B908-CC9BA1AE826D}"/>
              </a:ext>
            </a:extLst>
          </p:cNvPr>
          <p:cNvCxnSpPr>
            <a:cxnSpLocks/>
          </p:cNvCxnSpPr>
          <p:nvPr/>
        </p:nvCxnSpPr>
        <p:spPr>
          <a:xfrm>
            <a:off x="4509977" y="5131666"/>
            <a:ext cx="482596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8ADF8B6-21B3-4B79-86E0-E167E2A1360A}"/>
              </a:ext>
            </a:extLst>
          </p:cNvPr>
          <p:cNvSpPr txBox="1"/>
          <p:nvPr/>
        </p:nvSpPr>
        <p:spPr>
          <a:xfrm>
            <a:off x="4978093" y="3432536"/>
            <a:ext cx="2879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요구사항정의서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&amp; </a:t>
            </a:r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기본설계서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FE27E43-95E0-42F1-86AC-DA163823F662}"/>
              </a:ext>
            </a:extLst>
          </p:cNvPr>
          <p:cNvSpPr/>
          <p:nvPr/>
        </p:nvSpPr>
        <p:spPr>
          <a:xfrm>
            <a:off x="4424176" y="3283434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05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1351F3B-68E2-46C7-BC59-512E1D1B455C}"/>
              </a:ext>
            </a:extLst>
          </p:cNvPr>
          <p:cNvCxnSpPr>
            <a:cxnSpLocks/>
          </p:cNvCxnSpPr>
          <p:nvPr/>
        </p:nvCxnSpPr>
        <p:spPr>
          <a:xfrm>
            <a:off x="4524970" y="3759215"/>
            <a:ext cx="482596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1A4C097-350A-4F7B-A5F5-AC176D01B866}"/>
              </a:ext>
            </a:extLst>
          </p:cNvPr>
          <p:cNvCxnSpPr>
            <a:cxnSpLocks/>
          </p:cNvCxnSpPr>
          <p:nvPr/>
        </p:nvCxnSpPr>
        <p:spPr>
          <a:xfrm>
            <a:off x="3666146" y="1437280"/>
            <a:ext cx="0" cy="432258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F235E8B-459B-49C3-AA0D-9D668954D5D6}"/>
              </a:ext>
            </a:extLst>
          </p:cNvPr>
          <p:cNvSpPr txBox="1"/>
          <p:nvPr/>
        </p:nvSpPr>
        <p:spPr>
          <a:xfrm>
            <a:off x="4967583" y="5244793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Q &amp; A</a:t>
            </a:r>
            <a:endParaRPr lang="ko-KR" altLang="en-US" sz="1600" dirty="0"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5A3D9A0-547C-4354-BEE8-2ADC7011E393}"/>
              </a:ext>
            </a:extLst>
          </p:cNvPr>
          <p:cNvSpPr/>
          <p:nvPr/>
        </p:nvSpPr>
        <p:spPr>
          <a:xfrm>
            <a:off x="4413664" y="5104241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09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A795A92D-813B-4796-8490-D4912542FAA8}"/>
              </a:ext>
            </a:extLst>
          </p:cNvPr>
          <p:cNvCxnSpPr>
            <a:cxnSpLocks/>
          </p:cNvCxnSpPr>
          <p:nvPr/>
        </p:nvCxnSpPr>
        <p:spPr>
          <a:xfrm>
            <a:off x="4514460" y="5571477"/>
            <a:ext cx="482596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049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0" y="3222828"/>
            <a:ext cx="9906000" cy="173223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363729" y="3222828"/>
            <a:ext cx="3542269" cy="1732233"/>
            <a:chOff x="4370161" y="3222828"/>
            <a:chExt cx="5535838" cy="1732233"/>
          </a:xfrm>
        </p:grpSpPr>
        <p:cxnSp>
          <p:nvCxnSpPr>
            <p:cNvPr id="66" name="직선 연결선 65"/>
            <p:cNvCxnSpPr/>
            <p:nvPr/>
          </p:nvCxnSpPr>
          <p:spPr>
            <a:xfrm>
              <a:off x="4370161" y="3222828"/>
              <a:ext cx="4931002" cy="1732232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 flipV="1">
              <a:off x="5763126" y="3757054"/>
              <a:ext cx="4142873" cy="119800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14348" y="3600134"/>
            <a:ext cx="10663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05</a:t>
            </a:r>
            <a:endParaRPr lang="ko-KR" altLang="en-US" sz="60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25826" y="3811077"/>
            <a:ext cx="5572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요구사항정의서 </a:t>
            </a:r>
            <a:r>
              <a:rPr lang="en-US" altLang="ko-KR" sz="32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&amp; </a:t>
            </a:r>
            <a:r>
              <a:rPr lang="ko-KR" altLang="en-US" sz="32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기본설계서</a:t>
            </a:r>
          </a:p>
        </p:txBody>
      </p:sp>
    </p:spTree>
    <p:extLst>
      <p:ext uri="{BB962C8B-B14F-4D97-AF65-F5344CB8AC3E}">
        <p14:creationId xmlns:p14="http://schemas.microsoft.com/office/powerpoint/2010/main" val="1804695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6709624"/>
            <a:ext cx="9906000" cy="148376"/>
            <a:chOff x="0" y="0"/>
            <a:chExt cx="9906000" cy="6858000"/>
          </a:xfrm>
          <a:effectLst/>
        </p:grpSpPr>
        <p:sp>
          <p:nvSpPr>
            <p:cNvPr id="39" name="직사각형 38"/>
            <p:cNvSpPr/>
            <p:nvPr/>
          </p:nvSpPr>
          <p:spPr>
            <a:xfrm>
              <a:off x="0" y="0"/>
              <a:ext cx="7561941" cy="685800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61942" y="0"/>
              <a:ext cx="2344058" cy="685800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0" y="0"/>
            <a:ext cx="9906000" cy="160684"/>
            <a:chOff x="0" y="-568860"/>
            <a:chExt cx="9906000" cy="74268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>
              <a:off x="0" y="-568860"/>
              <a:ext cx="7561941" cy="742686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61942" y="-568860"/>
              <a:ext cx="2344058" cy="742686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2457" y="351660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요구사항정의서 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1784338" y="336271"/>
            <a:ext cx="0" cy="338554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84338" y="33627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05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E0A2B1-5275-43D4-9B2D-AD1D6E911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932"/>
          <a:stretch/>
        </p:blipFill>
        <p:spPr>
          <a:xfrm>
            <a:off x="876211" y="720992"/>
            <a:ext cx="8153578" cy="577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63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6709624"/>
            <a:ext cx="9906000" cy="148376"/>
            <a:chOff x="0" y="0"/>
            <a:chExt cx="9906000" cy="6858000"/>
          </a:xfrm>
          <a:effectLst/>
        </p:grpSpPr>
        <p:sp>
          <p:nvSpPr>
            <p:cNvPr id="39" name="직사각형 38"/>
            <p:cNvSpPr/>
            <p:nvPr/>
          </p:nvSpPr>
          <p:spPr>
            <a:xfrm>
              <a:off x="0" y="0"/>
              <a:ext cx="7561941" cy="685800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61942" y="0"/>
              <a:ext cx="2344058" cy="685800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0" y="0"/>
            <a:ext cx="9906000" cy="160684"/>
            <a:chOff x="0" y="-568860"/>
            <a:chExt cx="9906000" cy="74268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>
              <a:off x="0" y="-568860"/>
              <a:ext cx="7561941" cy="742686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61942" y="-568860"/>
              <a:ext cx="2344058" cy="742686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2457" y="351660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기본설계서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56385" y="336271"/>
            <a:ext cx="0" cy="338554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56385" y="35166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05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816D0B-B365-410B-AE14-88C902CFA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09" y="1212600"/>
            <a:ext cx="9618781" cy="443279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BA3AF2-69DE-4C26-A7F5-ECCC1CAD5FF7}"/>
              </a:ext>
            </a:extLst>
          </p:cNvPr>
          <p:cNvSpPr/>
          <p:nvPr/>
        </p:nvSpPr>
        <p:spPr>
          <a:xfrm>
            <a:off x="123355" y="2436955"/>
            <a:ext cx="9599933" cy="34175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57B2F1-1D3A-483C-9E43-54F8F6B98CF1}"/>
              </a:ext>
            </a:extLst>
          </p:cNvPr>
          <p:cNvSpPr/>
          <p:nvPr/>
        </p:nvSpPr>
        <p:spPr>
          <a:xfrm>
            <a:off x="123354" y="2922520"/>
            <a:ext cx="9599933" cy="34175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073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6709624"/>
            <a:ext cx="9906000" cy="148376"/>
            <a:chOff x="0" y="0"/>
            <a:chExt cx="9906000" cy="6858000"/>
          </a:xfrm>
          <a:effectLst/>
        </p:grpSpPr>
        <p:sp>
          <p:nvSpPr>
            <p:cNvPr id="39" name="직사각형 38"/>
            <p:cNvSpPr/>
            <p:nvPr/>
          </p:nvSpPr>
          <p:spPr>
            <a:xfrm>
              <a:off x="0" y="0"/>
              <a:ext cx="7561941" cy="685800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61942" y="0"/>
              <a:ext cx="2344058" cy="685800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0" y="0"/>
            <a:ext cx="9906000" cy="160684"/>
            <a:chOff x="0" y="-568860"/>
            <a:chExt cx="9906000" cy="74268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>
              <a:off x="0" y="-568860"/>
              <a:ext cx="7561941" cy="742686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61942" y="-568860"/>
              <a:ext cx="2344058" cy="742686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F8C2887-76A7-4C17-A06B-3997FA089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698" y="896579"/>
            <a:ext cx="4733925" cy="53816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1C6DB8-49E3-4E29-A632-8B2EEDF72D3C}"/>
              </a:ext>
            </a:extLst>
          </p:cNvPr>
          <p:cNvSpPr txBox="1"/>
          <p:nvPr/>
        </p:nvSpPr>
        <p:spPr>
          <a:xfrm>
            <a:off x="162457" y="351660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기본설계서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30A1EE4-5CF2-4DEA-9FE4-71188B7C77E4}"/>
              </a:ext>
            </a:extLst>
          </p:cNvPr>
          <p:cNvCxnSpPr>
            <a:cxnSpLocks/>
          </p:cNvCxnSpPr>
          <p:nvPr/>
        </p:nvCxnSpPr>
        <p:spPr>
          <a:xfrm>
            <a:off x="1356385" y="336271"/>
            <a:ext cx="0" cy="338554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F9280A6-9F3F-4A99-B608-534E5D768B6B}"/>
              </a:ext>
            </a:extLst>
          </p:cNvPr>
          <p:cNvSpPr txBox="1"/>
          <p:nvPr/>
        </p:nvSpPr>
        <p:spPr>
          <a:xfrm>
            <a:off x="1356385" y="35166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05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F99EC3-0085-408D-85FC-8DB0090A541E}"/>
              </a:ext>
            </a:extLst>
          </p:cNvPr>
          <p:cNvSpPr/>
          <p:nvPr/>
        </p:nvSpPr>
        <p:spPr>
          <a:xfrm>
            <a:off x="2515698" y="1531432"/>
            <a:ext cx="4733925" cy="18195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7F5EE1-77A7-4BAE-BD0E-0CDF97D8C07E}"/>
              </a:ext>
            </a:extLst>
          </p:cNvPr>
          <p:cNvSpPr/>
          <p:nvPr/>
        </p:nvSpPr>
        <p:spPr>
          <a:xfrm>
            <a:off x="2515697" y="2358305"/>
            <a:ext cx="4733925" cy="24285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09D02F-8E4D-40F0-AB33-0FC30428A1E4}"/>
              </a:ext>
            </a:extLst>
          </p:cNvPr>
          <p:cNvSpPr/>
          <p:nvPr/>
        </p:nvSpPr>
        <p:spPr>
          <a:xfrm>
            <a:off x="2515697" y="2954558"/>
            <a:ext cx="4733925" cy="38249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0D3684-3316-4732-86F8-485DBF8405E1}"/>
              </a:ext>
            </a:extLst>
          </p:cNvPr>
          <p:cNvSpPr/>
          <p:nvPr/>
        </p:nvSpPr>
        <p:spPr>
          <a:xfrm>
            <a:off x="2515696" y="4764516"/>
            <a:ext cx="4733925" cy="24285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08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6709624"/>
            <a:ext cx="9906000" cy="148376"/>
            <a:chOff x="0" y="0"/>
            <a:chExt cx="9906000" cy="6858000"/>
          </a:xfrm>
          <a:effectLst/>
        </p:grpSpPr>
        <p:sp>
          <p:nvSpPr>
            <p:cNvPr id="39" name="직사각형 38"/>
            <p:cNvSpPr/>
            <p:nvPr/>
          </p:nvSpPr>
          <p:spPr>
            <a:xfrm>
              <a:off x="0" y="0"/>
              <a:ext cx="7561941" cy="685800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61942" y="0"/>
              <a:ext cx="2344058" cy="685800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0" y="0"/>
            <a:ext cx="9906000" cy="160684"/>
            <a:chOff x="0" y="-568860"/>
            <a:chExt cx="9906000" cy="74268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>
              <a:off x="0" y="-568860"/>
              <a:ext cx="7561941" cy="742686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61942" y="-568860"/>
              <a:ext cx="2344058" cy="742686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2C9F85E-C169-441F-8D86-17DFDAFD7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19" y="1122729"/>
            <a:ext cx="8169168" cy="52271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E56CDC-040B-4076-BBE7-2434355189EF}"/>
              </a:ext>
            </a:extLst>
          </p:cNvPr>
          <p:cNvSpPr txBox="1"/>
          <p:nvPr/>
        </p:nvSpPr>
        <p:spPr>
          <a:xfrm>
            <a:off x="162457" y="351660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기본설계서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12C12A-3A31-4B32-A794-B7BA6ED92779}"/>
              </a:ext>
            </a:extLst>
          </p:cNvPr>
          <p:cNvCxnSpPr>
            <a:cxnSpLocks/>
          </p:cNvCxnSpPr>
          <p:nvPr/>
        </p:nvCxnSpPr>
        <p:spPr>
          <a:xfrm>
            <a:off x="1356385" y="336271"/>
            <a:ext cx="0" cy="338554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340EE2-26F1-4BC7-BB86-87863E81D00A}"/>
              </a:ext>
            </a:extLst>
          </p:cNvPr>
          <p:cNvSpPr txBox="1"/>
          <p:nvPr/>
        </p:nvSpPr>
        <p:spPr>
          <a:xfrm>
            <a:off x="1356385" y="35166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05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056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0" y="3222828"/>
            <a:ext cx="9906000" cy="173223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363729" y="3222828"/>
            <a:ext cx="3542269" cy="1732233"/>
            <a:chOff x="4370161" y="3222828"/>
            <a:chExt cx="5535838" cy="1732233"/>
          </a:xfrm>
        </p:grpSpPr>
        <p:cxnSp>
          <p:nvCxnSpPr>
            <p:cNvPr id="66" name="직선 연결선 65"/>
            <p:cNvCxnSpPr/>
            <p:nvPr/>
          </p:nvCxnSpPr>
          <p:spPr>
            <a:xfrm>
              <a:off x="4370161" y="3222828"/>
              <a:ext cx="4931002" cy="1732232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 flipV="1">
              <a:off x="5763126" y="3757054"/>
              <a:ext cx="4142873" cy="119800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14348" y="3600134"/>
            <a:ext cx="10663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06</a:t>
            </a:r>
            <a:endParaRPr lang="ko-KR" altLang="en-US" sz="60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25826" y="3811077"/>
            <a:ext cx="5306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개발 아키텍처</a:t>
            </a:r>
            <a:r>
              <a:rPr lang="en-US" altLang="ko-KR" sz="32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: SPRING</a:t>
            </a:r>
            <a:r>
              <a:rPr lang="ko-KR" altLang="en-US" sz="32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MVC</a:t>
            </a:r>
            <a:endParaRPr lang="ko-KR" altLang="en-US" sz="32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22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6709624"/>
            <a:ext cx="9906000" cy="148376"/>
            <a:chOff x="0" y="0"/>
            <a:chExt cx="9906000" cy="6858000"/>
          </a:xfrm>
          <a:effectLst/>
        </p:grpSpPr>
        <p:sp>
          <p:nvSpPr>
            <p:cNvPr id="39" name="직사각형 38"/>
            <p:cNvSpPr/>
            <p:nvPr/>
          </p:nvSpPr>
          <p:spPr>
            <a:xfrm>
              <a:off x="0" y="0"/>
              <a:ext cx="7561941" cy="685800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61942" y="0"/>
              <a:ext cx="2344058" cy="685800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0" y="0"/>
            <a:ext cx="9906000" cy="160684"/>
            <a:chOff x="0" y="-568860"/>
            <a:chExt cx="9906000" cy="74268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>
              <a:off x="0" y="-568860"/>
              <a:ext cx="7561941" cy="742686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61942" y="-568860"/>
              <a:ext cx="2344058" cy="742686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74511" y="382438"/>
            <a:ext cx="13740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SPRING MVC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786798" y="351660"/>
            <a:ext cx="0" cy="338554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92060" y="35166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06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D1034D-75BC-42A4-B707-2D4B62308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49" y="841786"/>
            <a:ext cx="7856901" cy="51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05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0" y="3222828"/>
            <a:ext cx="9906000" cy="173223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363729" y="3222828"/>
            <a:ext cx="3542269" cy="1732233"/>
            <a:chOff x="4370161" y="3222828"/>
            <a:chExt cx="5535838" cy="1732233"/>
          </a:xfrm>
        </p:grpSpPr>
        <p:cxnSp>
          <p:nvCxnSpPr>
            <p:cNvPr id="66" name="직선 연결선 65"/>
            <p:cNvCxnSpPr/>
            <p:nvPr/>
          </p:nvCxnSpPr>
          <p:spPr>
            <a:xfrm>
              <a:off x="4370161" y="3222828"/>
              <a:ext cx="4931002" cy="1732232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 flipV="1">
              <a:off x="5763126" y="3757054"/>
              <a:ext cx="4142873" cy="119800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14348" y="3600134"/>
            <a:ext cx="10663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07</a:t>
            </a:r>
            <a:endParaRPr lang="ko-KR" altLang="en-US" sz="60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25826" y="38110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화면구성</a:t>
            </a:r>
          </a:p>
        </p:txBody>
      </p:sp>
    </p:spTree>
    <p:extLst>
      <p:ext uri="{BB962C8B-B14F-4D97-AF65-F5344CB8AC3E}">
        <p14:creationId xmlns:p14="http://schemas.microsoft.com/office/powerpoint/2010/main" val="2361292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6709624"/>
            <a:ext cx="9906000" cy="148376"/>
            <a:chOff x="0" y="0"/>
            <a:chExt cx="9906000" cy="6858000"/>
          </a:xfrm>
          <a:effectLst/>
        </p:grpSpPr>
        <p:sp>
          <p:nvSpPr>
            <p:cNvPr id="39" name="직사각형 38"/>
            <p:cNvSpPr/>
            <p:nvPr/>
          </p:nvSpPr>
          <p:spPr>
            <a:xfrm>
              <a:off x="0" y="0"/>
              <a:ext cx="7561941" cy="685800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61942" y="0"/>
              <a:ext cx="2344058" cy="685800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0" y="0"/>
            <a:ext cx="9906000" cy="160684"/>
            <a:chOff x="0" y="-568860"/>
            <a:chExt cx="9906000" cy="74268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>
              <a:off x="0" y="-568860"/>
              <a:ext cx="7561941" cy="742686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61942" y="-568860"/>
              <a:ext cx="2344058" cy="742686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2457" y="35166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화면구성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1211316" y="336271"/>
            <a:ext cx="0" cy="338554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54773" y="33627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07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28C757-F3B2-4DA6-9B70-6F9B63CB8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6579"/>
            <a:ext cx="9906000" cy="30164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4A16C5-987B-4EBC-8469-0C4C59D8F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1751"/>
            <a:ext cx="9906000" cy="26210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A82396-7F3C-4BFB-A488-206C15D20691}"/>
              </a:ext>
            </a:extLst>
          </p:cNvPr>
          <p:cNvSpPr txBox="1"/>
          <p:nvPr/>
        </p:nvSpPr>
        <p:spPr>
          <a:xfrm>
            <a:off x="2077375" y="351660"/>
            <a:ext cx="567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로그인 및 워크스페이스 실행</a:t>
            </a:r>
          </a:p>
        </p:txBody>
      </p:sp>
    </p:spTree>
    <p:extLst>
      <p:ext uri="{BB962C8B-B14F-4D97-AF65-F5344CB8AC3E}">
        <p14:creationId xmlns:p14="http://schemas.microsoft.com/office/powerpoint/2010/main" val="2844107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6709624"/>
            <a:ext cx="9906000" cy="148376"/>
            <a:chOff x="0" y="0"/>
            <a:chExt cx="9906000" cy="6858000"/>
          </a:xfrm>
          <a:effectLst/>
        </p:grpSpPr>
        <p:sp>
          <p:nvSpPr>
            <p:cNvPr id="39" name="직사각형 38"/>
            <p:cNvSpPr/>
            <p:nvPr/>
          </p:nvSpPr>
          <p:spPr>
            <a:xfrm>
              <a:off x="0" y="0"/>
              <a:ext cx="7561941" cy="685800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61942" y="0"/>
              <a:ext cx="2344058" cy="685800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0" y="0"/>
            <a:ext cx="9906000" cy="160684"/>
            <a:chOff x="0" y="-568860"/>
            <a:chExt cx="9906000" cy="74268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>
              <a:off x="0" y="-568860"/>
              <a:ext cx="7561941" cy="742686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61942" y="-568860"/>
              <a:ext cx="2344058" cy="742686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2457" y="35166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화면구성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1211316" y="336271"/>
            <a:ext cx="0" cy="338554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54773" y="33627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07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AFD34A-6A51-4F4D-B2E1-6FE30F3EA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973"/>
            <a:ext cx="9906000" cy="40200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E03034-F6B7-4F9D-A7A9-199ADC52C4E8}"/>
              </a:ext>
            </a:extLst>
          </p:cNvPr>
          <p:cNvSpPr txBox="1"/>
          <p:nvPr/>
        </p:nvSpPr>
        <p:spPr>
          <a:xfrm>
            <a:off x="2077375" y="351660"/>
            <a:ext cx="567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ON </a:t>
            </a:r>
            <a:r>
              <a:rPr lang="ko-KR" altLang="en-US" dirty="0" err="1"/>
              <a:t>홈화면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659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0" y="3222828"/>
            <a:ext cx="9906000" cy="173223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363729" y="3222828"/>
            <a:ext cx="3542269" cy="1732233"/>
            <a:chOff x="4370161" y="3222828"/>
            <a:chExt cx="5535838" cy="1732233"/>
          </a:xfrm>
        </p:grpSpPr>
        <p:cxnSp>
          <p:nvCxnSpPr>
            <p:cNvPr id="66" name="직선 연결선 65"/>
            <p:cNvCxnSpPr/>
            <p:nvPr/>
          </p:nvCxnSpPr>
          <p:spPr>
            <a:xfrm>
              <a:off x="4370161" y="3222828"/>
              <a:ext cx="4931002" cy="1732232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 flipV="1">
              <a:off x="5763126" y="3757054"/>
              <a:ext cx="4142873" cy="119800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14348" y="3600134"/>
            <a:ext cx="10663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01</a:t>
            </a:r>
            <a:endParaRPr lang="ko-KR" altLang="en-US" sz="60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25826" y="3811077"/>
            <a:ext cx="405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주제선정 및 기능요약</a:t>
            </a:r>
          </a:p>
        </p:txBody>
      </p:sp>
    </p:spTree>
    <p:extLst>
      <p:ext uri="{BB962C8B-B14F-4D97-AF65-F5344CB8AC3E}">
        <p14:creationId xmlns:p14="http://schemas.microsoft.com/office/powerpoint/2010/main" val="4196091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6709624"/>
            <a:ext cx="9906000" cy="148376"/>
            <a:chOff x="0" y="0"/>
            <a:chExt cx="9906000" cy="6858000"/>
          </a:xfrm>
          <a:effectLst/>
        </p:grpSpPr>
        <p:sp>
          <p:nvSpPr>
            <p:cNvPr id="39" name="직사각형 38"/>
            <p:cNvSpPr/>
            <p:nvPr/>
          </p:nvSpPr>
          <p:spPr>
            <a:xfrm>
              <a:off x="0" y="0"/>
              <a:ext cx="7561941" cy="685800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61942" y="0"/>
              <a:ext cx="2344058" cy="685800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0" y="0"/>
            <a:ext cx="9906000" cy="160684"/>
            <a:chOff x="0" y="-568860"/>
            <a:chExt cx="9906000" cy="74268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>
              <a:off x="0" y="-568860"/>
              <a:ext cx="7561941" cy="742686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61942" y="-568860"/>
              <a:ext cx="2344058" cy="742686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2457" y="35166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화면구성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1211316" y="336271"/>
            <a:ext cx="0" cy="338554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54773" y="33627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07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913B71-50B3-4FFF-B1AA-311564094AE5}"/>
              </a:ext>
            </a:extLst>
          </p:cNvPr>
          <p:cNvSpPr txBox="1"/>
          <p:nvPr/>
        </p:nvSpPr>
        <p:spPr>
          <a:xfrm>
            <a:off x="2077375" y="351660"/>
            <a:ext cx="567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워크스페이스 전환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33754B-E3EE-4E2F-82AE-32EA1CBB0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0941"/>
            <a:ext cx="9906000" cy="441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52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6709624"/>
            <a:ext cx="9906000" cy="148376"/>
            <a:chOff x="0" y="0"/>
            <a:chExt cx="9906000" cy="6858000"/>
          </a:xfrm>
          <a:effectLst/>
        </p:grpSpPr>
        <p:sp>
          <p:nvSpPr>
            <p:cNvPr id="39" name="직사각형 38"/>
            <p:cNvSpPr/>
            <p:nvPr/>
          </p:nvSpPr>
          <p:spPr>
            <a:xfrm>
              <a:off x="0" y="0"/>
              <a:ext cx="7561941" cy="685800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61942" y="0"/>
              <a:ext cx="2344058" cy="685800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0" y="0"/>
            <a:ext cx="9906000" cy="160684"/>
            <a:chOff x="0" y="-568860"/>
            <a:chExt cx="9906000" cy="74268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>
              <a:off x="0" y="-568860"/>
              <a:ext cx="7561941" cy="742686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61942" y="-568860"/>
              <a:ext cx="2344058" cy="742686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2457" y="35166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화면구성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1211316" y="336271"/>
            <a:ext cx="0" cy="338554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54773" y="33627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07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2FD689-A2ED-4A8A-B926-ED056C6E52C1}"/>
              </a:ext>
            </a:extLst>
          </p:cNvPr>
          <p:cNvSpPr txBox="1"/>
          <p:nvPr/>
        </p:nvSpPr>
        <p:spPr>
          <a:xfrm>
            <a:off x="2077375" y="351660"/>
            <a:ext cx="567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워크스페이스 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079805-1FC4-48B1-A6E5-DA88D719A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5801"/>
            <a:ext cx="9906000" cy="24544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3E5503-A2E0-4299-BAD1-C0C5B822F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6475"/>
            <a:ext cx="9906000" cy="24544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541193-2ED4-40FD-99C7-A4F163566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2748"/>
            <a:ext cx="9906000" cy="232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52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6709624"/>
            <a:ext cx="9906000" cy="148376"/>
            <a:chOff x="0" y="0"/>
            <a:chExt cx="9906000" cy="6858000"/>
          </a:xfrm>
          <a:effectLst/>
        </p:grpSpPr>
        <p:sp>
          <p:nvSpPr>
            <p:cNvPr id="39" name="직사각형 38"/>
            <p:cNvSpPr/>
            <p:nvPr/>
          </p:nvSpPr>
          <p:spPr>
            <a:xfrm>
              <a:off x="0" y="0"/>
              <a:ext cx="7561941" cy="685800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61942" y="0"/>
              <a:ext cx="2344058" cy="685800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0" y="0"/>
            <a:ext cx="9906000" cy="160684"/>
            <a:chOff x="0" y="-568860"/>
            <a:chExt cx="9906000" cy="74268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>
              <a:off x="0" y="-568860"/>
              <a:ext cx="7561941" cy="742686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61942" y="-568860"/>
              <a:ext cx="2344058" cy="742686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2457" y="35166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화면구성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1211316" y="336271"/>
            <a:ext cx="0" cy="338554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54773" y="33627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07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306345-4F19-401A-B153-F9D71D73C892}"/>
              </a:ext>
            </a:extLst>
          </p:cNvPr>
          <p:cNvSpPr txBox="1"/>
          <p:nvPr/>
        </p:nvSpPr>
        <p:spPr>
          <a:xfrm>
            <a:off x="2077375" y="351660"/>
            <a:ext cx="567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워크스페이스 생성시 이메일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287CDB-1CD7-473E-9AF7-53A340F45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61" y="1702842"/>
            <a:ext cx="8283658" cy="18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08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6709624"/>
            <a:ext cx="9906000" cy="148376"/>
            <a:chOff x="0" y="0"/>
            <a:chExt cx="9906000" cy="6858000"/>
          </a:xfrm>
          <a:effectLst/>
        </p:grpSpPr>
        <p:sp>
          <p:nvSpPr>
            <p:cNvPr id="39" name="직사각형 38"/>
            <p:cNvSpPr/>
            <p:nvPr/>
          </p:nvSpPr>
          <p:spPr>
            <a:xfrm>
              <a:off x="0" y="0"/>
              <a:ext cx="7561941" cy="685800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61942" y="0"/>
              <a:ext cx="2344058" cy="685800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0" y="0"/>
            <a:ext cx="9906000" cy="160684"/>
            <a:chOff x="0" y="-568860"/>
            <a:chExt cx="9906000" cy="74268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>
              <a:off x="0" y="-568860"/>
              <a:ext cx="7561941" cy="742686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61942" y="-568860"/>
              <a:ext cx="2344058" cy="742686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2457" y="35166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화면구성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1211316" y="336271"/>
            <a:ext cx="0" cy="338554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54773" y="33627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07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20B791-FC57-40E7-92CA-B3BDBD3613B6}"/>
              </a:ext>
            </a:extLst>
          </p:cNvPr>
          <p:cNvSpPr txBox="1"/>
          <p:nvPr/>
        </p:nvSpPr>
        <p:spPr>
          <a:xfrm>
            <a:off x="124285" y="3480205"/>
            <a:ext cx="8025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워크스페이스 </a:t>
            </a:r>
            <a:r>
              <a:rPr lang="ko-KR" altLang="en-US" dirty="0" err="1"/>
              <a:t>삭제시</a:t>
            </a:r>
            <a:r>
              <a:rPr lang="en-US" altLang="ko-KR" dirty="0"/>
              <a:t>,</a:t>
            </a:r>
            <a:r>
              <a:rPr lang="ko-KR" altLang="en-US" dirty="0"/>
              <a:t> 워크스페이스 생성한 유저만 삭제할 수 있게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44DC543-3F3C-47EF-A387-C93B424613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442"/>
            <a:ext cx="4447708" cy="206231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EC4E524-0CE6-4C23-9823-192909DCB01F}"/>
              </a:ext>
            </a:extLst>
          </p:cNvPr>
          <p:cNvSpPr/>
          <p:nvPr/>
        </p:nvSpPr>
        <p:spPr>
          <a:xfrm>
            <a:off x="3826276" y="1593374"/>
            <a:ext cx="621432" cy="8450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5031D02-824F-47A7-A883-2099D4BB48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043" y="1213202"/>
            <a:ext cx="5191957" cy="20305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99524F5-AA49-44F4-A991-225D88987E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7129"/>
            <a:ext cx="4632664" cy="217322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B98FF75-2B6E-46A7-B531-79CF4D9EF57E}"/>
              </a:ext>
            </a:extLst>
          </p:cNvPr>
          <p:cNvSpPr/>
          <p:nvPr/>
        </p:nvSpPr>
        <p:spPr>
          <a:xfrm>
            <a:off x="9284568" y="1424698"/>
            <a:ext cx="621432" cy="46624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5E2128-F4A4-4840-B56A-9606C45EC406}"/>
              </a:ext>
            </a:extLst>
          </p:cNvPr>
          <p:cNvSpPr txBox="1"/>
          <p:nvPr/>
        </p:nvSpPr>
        <p:spPr>
          <a:xfrm>
            <a:off x="2229775" y="504060"/>
            <a:ext cx="567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워크스페이스 삭제</a:t>
            </a:r>
          </a:p>
        </p:txBody>
      </p:sp>
    </p:spTree>
    <p:extLst>
      <p:ext uri="{BB962C8B-B14F-4D97-AF65-F5344CB8AC3E}">
        <p14:creationId xmlns:p14="http://schemas.microsoft.com/office/powerpoint/2010/main" val="1115430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6709624"/>
            <a:ext cx="9906000" cy="148376"/>
            <a:chOff x="0" y="0"/>
            <a:chExt cx="9906000" cy="6858000"/>
          </a:xfrm>
          <a:effectLst/>
        </p:grpSpPr>
        <p:sp>
          <p:nvSpPr>
            <p:cNvPr id="39" name="직사각형 38"/>
            <p:cNvSpPr/>
            <p:nvPr/>
          </p:nvSpPr>
          <p:spPr>
            <a:xfrm>
              <a:off x="0" y="0"/>
              <a:ext cx="7561941" cy="685800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61942" y="0"/>
              <a:ext cx="2344058" cy="685800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0" y="0"/>
            <a:ext cx="9906000" cy="160684"/>
            <a:chOff x="0" y="-568860"/>
            <a:chExt cx="9906000" cy="74268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>
              <a:off x="0" y="-568860"/>
              <a:ext cx="7561941" cy="742686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61942" y="-568860"/>
              <a:ext cx="2344058" cy="742686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2457" y="35166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화면구성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1211316" y="336271"/>
            <a:ext cx="0" cy="338554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54773" y="33627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07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99AA7C-936E-4ACB-9044-7EAEB53F3353}"/>
              </a:ext>
            </a:extLst>
          </p:cNvPr>
          <p:cNvSpPr txBox="1"/>
          <p:nvPr/>
        </p:nvSpPr>
        <p:spPr>
          <a:xfrm>
            <a:off x="2077375" y="351660"/>
            <a:ext cx="567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채널추가</a:t>
            </a:r>
            <a:r>
              <a:rPr lang="en-US" altLang="ko-KR" dirty="0"/>
              <a:t>, </a:t>
            </a:r>
            <a:r>
              <a:rPr lang="ko-KR" altLang="en-US" dirty="0"/>
              <a:t>팀원 추가 </a:t>
            </a:r>
            <a:r>
              <a:rPr lang="en-US" altLang="ko-KR" dirty="0"/>
              <a:t>(</a:t>
            </a:r>
            <a:r>
              <a:rPr lang="ko-KR" altLang="en-US" dirty="0"/>
              <a:t>메일 보내기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7B84B5-4E79-4548-B24A-B389F8A1B4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55" y="720992"/>
            <a:ext cx="5282212" cy="31211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915E5B-D4F4-431D-959A-D5B63384BA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45" y="3923428"/>
            <a:ext cx="5672831" cy="270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73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6709624"/>
            <a:ext cx="9906000" cy="148376"/>
            <a:chOff x="0" y="0"/>
            <a:chExt cx="9906000" cy="6858000"/>
          </a:xfrm>
          <a:effectLst/>
        </p:grpSpPr>
        <p:sp>
          <p:nvSpPr>
            <p:cNvPr id="39" name="직사각형 38"/>
            <p:cNvSpPr/>
            <p:nvPr/>
          </p:nvSpPr>
          <p:spPr>
            <a:xfrm>
              <a:off x="0" y="0"/>
              <a:ext cx="7561941" cy="685800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61942" y="0"/>
              <a:ext cx="2344058" cy="685800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0" y="0"/>
            <a:ext cx="9906000" cy="160684"/>
            <a:chOff x="0" y="-568860"/>
            <a:chExt cx="9906000" cy="74268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>
              <a:off x="0" y="-568860"/>
              <a:ext cx="7561941" cy="742686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61942" y="-568860"/>
              <a:ext cx="2344058" cy="742686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2457" y="35166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화면구성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1211316" y="336271"/>
            <a:ext cx="0" cy="338554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54773" y="33627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07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837ECC-6B71-41E6-9118-F06123D3059E}"/>
              </a:ext>
            </a:extLst>
          </p:cNvPr>
          <p:cNvSpPr txBox="1"/>
          <p:nvPr/>
        </p:nvSpPr>
        <p:spPr>
          <a:xfrm>
            <a:off x="2077375" y="351660"/>
            <a:ext cx="567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채널변경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1B33C0-C5CB-4A4B-847B-2E952D726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151"/>
            <a:ext cx="9906000" cy="462769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21A205-6114-4BD6-8C76-6E4477D5CF26}"/>
              </a:ext>
            </a:extLst>
          </p:cNvPr>
          <p:cNvSpPr/>
          <p:nvPr/>
        </p:nvSpPr>
        <p:spPr>
          <a:xfrm>
            <a:off x="0" y="3306763"/>
            <a:ext cx="1402672" cy="145166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318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6709624"/>
            <a:ext cx="9906000" cy="148376"/>
            <a:chOff x="0" y="0"/>
            <a:chExt cx="9906000" cy="6858000"/>
          </a:xfrm>
          <a:effectLst/>
        </p:grpSpPr>
        <p:sp>
          <p:nvSpPr>
            <p:cNvPr id="39" name="직사각형 38"/>
            <p:cNvSpPr/>
            <p:nvPr/>
          </p:nvSpPr>
          <p:spPr>
            <a:xfrm>
              <a:off x="0" y="0"/>
              <a:ext cx="7561941" cy="685800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61942" y="0"/>
              <a:ext cx="2344058" cy="685800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0" y="0"/>
            <a:ext cx="9906000" cy="160684"/>
            <a:chOff x="0" y="-568860"/>
            <a:chExt cx="9906000" cy="74268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>
              <a:off x="0" y="-568860"/>
              <a:ext cx="7561941" cy="742686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61942" y="-568860"/>
              <a:ext cx="2344058" cy="742686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2457" y="35166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화면구성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1211316" y="336271"/>
            <a:ext cx="0" cy="338554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54773" y="33627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07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1ABD6E-8454-4B0F-B0FF-107D48C77CC5}"/>
              </a:ext>
            </a:extLst>
          </p:cNvPr>
          <p:cNvSpPr txBox="1"/>
          <p:nvPr/>
        </p:nvSpPr>
        <p:spPr>
          <a:xfrm>
            <a:off x="2077375" y="351660"/>
            <a:ext cx="567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채널나가기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B5B32B-7B6B-480E-9DE3-CBC8D94275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1" y="3729355"/>
            <a:ext cx="6381566" cy="29185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EDB09F-6DE6-4BEB-8473-5F35C175CD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2" y="896579"/>
            <a:ext cx="6381565" cy="279151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79F2512-C2B7-4B85-8B80-F33E713AC194}"/>
              </a:ext>
            </a:extLst>
          </p:cNvPr>
          <p:cNvSpPr/>
          <p:nvPr/>
        </p:nvSpPr>
        <p:spPr>
          <a:xfrm>
            <a:off x="143961" y="5083963"/>
            <a:ext cx="954192" cy="87745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A7370A-634D-4E0D-9566-CE5629F64332}"/>
              </a:ext>
            </a:extLst>
          </p:cNvPr>
          <p:cNvSpPr/>
          <p:nvPr/>
        </p:nvSpPr>
        <p:spPr>
          <a:xfrm>
            <a:off x="143961" y="2285388"/>
            <a:ext cx="1558370" cy="98159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038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6709624"/>
            <a:ext cx="9906000" cy="148376"/>
            <a:chOff x="0" y="0"/>
            <a:chExt cx="9906000" cy="6858000"/>
          </a:xfrm>
          <a:effectLst/>
        </p:grpSpPr>
        <p:sp>
          <p:nvSpPr>
            <p:cNvPr id="39" name="직사각형 38"/>
            <p:cNvSpPr/>
            <p:nvPr/>
          </p:nvSpPr>
          <p:spPr>
            <a:xfrm>
              <a:off x="0" y="0"/>
              <a:ext cx="7561941" cy="685800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61942" y="0"/>
              <a:ext cx="2344058" cy="685800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0" y="0"/>
            <a:ext cx="9906000" cy="160684"/>
            <a:chOff x="0" y="-568860"/>
            <a:chExt cx="9906000" cy="74268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>
              <a:off x="0" y="-568860"/>
              <a:ext cx="7561941" cy="742686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61942" y="-568860"/>
              <a:ext cx="2344058" cy="742686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2457" y="35166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화면구성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1211316" y="336271"/>
            <a:ext cx="0" cy="338554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54773" y="33627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07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49F7C5-4A82-4A13-954E-7F46BFB9B1DD}"/>
              </a:ext>
            </a:extLst>
          </p:cNvPr>
          <p:cNvSpPr txBox="1"/>
          <p:nvPr/>
        </p:nvSpPr>
        <p:spPr>
          <a:xfrm>
            <a:off x="2077375" y="351660"/>
            <a:ext cx="567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채널나가기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425653-9DE0-47DA-B9F8-D972180472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90" y="824856"/>
            <a:ext cx="4992210" cy="21455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D67CE6-36D6-49B2-B41A-FAE9586DB4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5801"/>
            <a:ext cx="4663181" cy="213265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28BE36-0872-445A-934E-B4521BCAD867}"/>
              </a:ext>
            </a:extLst>
          </p:cNvPr>
          <p:cNvSpPr/>
          <p:nvPr/>
        </p:nvSpPr>
        <p:spPr>
          <a:xfrm>
            <a:off x="-2182" y="1897650"/>
            <a:ext cx="668007" cy="69030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F68D82-806B-4D70-B6A8-B0218BCEF05E}"/>
              </a:ext>
            </a:extLst>
          </p:cNvPr>
          <p:cNvSpPr/>
          <p:nvPr/>
        </p:nvSpPr>
        <p:spPr>
          <a:xfrm>
            <a:off x="4913790" y="1932129"/>
            <a:ext cx="751063" cy="70855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3B802D6-6915-43B2-8214-910273370EBA}"/>
              </a:ext>
            </a:extLst>
          </p:cNvPr>
          <p:cNvSpPr/>
          <p:nvPr/>
        </p:nvSpPr>
        <p:spPr>
          <a:xfrm>
            <a:off x="4180366" y="769820"/>
            <a:ext cx="482815" cy="36933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3CD843D-3A36-47F2-9638-2D562829201D}"/>
              </a:ext>
            </a:extLst>
          </p:cNvPr>
          <p:cNvSpPr/>
          <p:nvPr/>
        </p:nvSpPr>
        <p:spPr>
          <a:xfrm>
            <a:off x="9423185" y="706043"/>
            <a:ext cx="482815" cy="36933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BF0B13-4515-4D95-BF09-E39A363594CE}"/>
              </a:ext>
            </a:extLst>
          </p:cNvPr>
          <p:cNvSpPr txBox="1"/>
          <p:nvPr/>
        </p:nvSpPr>
        <p:spPr>
          <a:xfrm>
            <a:off x="331821" y="3325895"/>
            <a:ext cx="741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채널나가기시</a:t>
            </a:r>
            <a:r>
              <a:rPr lang="ko-KR" altLang="en-US" dirty="0"/>
              <a:t> 채널 나간 유저만 채널 없어짐</a:t>
            </a:r>
          </a:p>
        </p:txBody>
      </p:sp>
    </p:spTree>
    <p:extLst>
      <p:ext uri="{BB962C8B-B14F-4D97-AF65-F5344CB8AC3E}">
        <p14:creationId xmlns:p14="http://schemas.microsoft.com/office/powerpoint/2010/main" val="342820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0" y="3222828"/>
            <a:ext cx="9906000" cy="173223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363729" y="3222828"/>
            <a:ext cx="3542269" cy="1732233"/>
            <a:chOff x="4370161" y="3222828"/>
            <a:chExt cx="5535838" cy="1732233"/>
          </a:xfrm>
        </p:grpSpPr>
        <p:cxnSp>
          <p:nvCxnSpPr>
            <p:cNvPr id="66" name="직선 연결선 65"/>
            <p:cNvCxnSpPr/>
            <p:nvPr/>
          </p:nvCxnSpPr>
          <p:spPr>
            <a:xfrm>
              <a:off x="4370161" y="3222828"/>
              <a:ext cx="4931002" cy="1732232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 flipV="1">
              <a:off x="5763126" y="3757054"/>
              <a:ext cx="4142873" cy="119800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14348" y="3600134"/>
            <a:ext cx="10663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08</a:t>
            </a:r>
            <a:endParaRPr lang="ko-KR" altLang="en-US" sz="60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25826" y="381107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732885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6709624"/>
            <a:ext cx="9906000" cy="148376"/>
            <a:chOff x="0" y="0"/>
            <a:chExt cx="9906000" cy="6858000"/>
          </a:xfrm>
          <a:effectLst/>
        </p:grpSpPr>
        <p:sp>
          <p:nvSpPr>
            <p:cNvPr id="39" name="직사각형 38"/>
            <p:cNvSpPr/>
            <p:nvPr/>
          </p:nvSpPr>
          <p:spPr>
            <a:xfrm>
              <a:off x="0" y="0"/>
              <a:ext cx="7561941" cy="685800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61942" y="0"/>
              <a:ext cx="2344058" cy="685800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0" y="0"/>
            <a:ext cx="9906000" cy="160684"/>
            <a:chOff x="0" y="-568860"/>
            <a:chExt cx="9906000" cy="74268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>
              <a:off x="0" y="-568860"/>
              <a:ext cx="7561941" cy="742686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61942" y="-568860"/>
              <a:ext cx="2344058" cy="742686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2457" y="3516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시연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1211316" y="336271"/>
            <a:ext cx="0" cy="338554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54773" y="33627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08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49F7C5-4A82-4A13-954E-7F46BFB9B1DD}"/>
              </a:ext>
            </a:extLst>
          </p:cNvPr>
          <p:cNvSpPr txBox="1"/>
          <p:nvPr/>
        </p:nvSpPr>
        <p:spPr>
          <a:xfrm>
            <a:off x="2077375" y="351660"/>
            <a:ext cx="567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워크스페이스</a:t>
            </a:r>
            <a:r>
              <a:rPr lang="en-US" altLang="ko-KR" dirty="0"/>
              <a:t>, </a:t>
            </a:r>
            <a:r>
              <a:rPr lang="ko-KR" altLang="en-US" dirty="0"/>
              <a:t>채널</a:t>
            </a:r>
          </a:p>
        </p:txBody>
      </p:sp>
      <p:pic>
        <p:nvPicPr>
          <p:cNvPr id="7" name="20210119 메신저 녹화본">
            <a:hlinkClick r:id="" action="ppaction://media"/>
            <a:extLst>
              <a:ext uri="{FF2B5EF4-FFF2-40B4-BE49-F238E27FC236}">
                <a16:creationId xmlns:a16="http://schemas.microsoft.com/office/drawing/2014/main" id="{C3E8F272-0F00-461E-8224-EEE666D225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0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9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6709624"/>
            <a:ext cx="9906000" cy="148376"/>
            <a:chOff x="0" y="0"/>
            <a:chExt cx="9906000" cy="6858000"/>
          </a:xfrm>
          <a:effectLst/>
        </p:grpSpPr>
        <p:sp>
          <p:nvSpPr>
            <p:cNvPr id="39" name="직사각형 38"/>
            <p:cNvSpPr/>
            <p:nvPr/>
          </p:nvSpPr>
          <p:spPr>
            <a:xfrm>
              <a:off x="0" y="0"/>
              <a:ext cx="7561941" cy="685800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61942" y="0"/>
              <a:ext cx="2344058" cy="685800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0" y="0"/>
            <a:ext cx="9906000" cy="160684"/>
            <a:chOff x="0" y="-568860"/>
            <a:chExt cx="9906000" cy="74268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>
              <a:off x="0" y="-568860"/>
              <a:ext cx="7561941" cy="742686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61942" y="-568860"/>
              <a:ext cx="2344058" cy="742686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5A64DE2-1D04-42BF-82D5-3DDF71D73908}"/>
              </a:ext>
            </a:extLst>
          </p:cNvPr>
          <p:cNvSpPr txBox="1"/>
          <p:nvPr/>
        </p:nvSpPr>
        <p:spPr>
          <a:xfrm>
            <a:off x="162457" y="35166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주제선정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0E75ED4-3AC1-4EBC-82E3-87DDCEA807D4}"/>
              </a:ext>
            </a:extLst>
          </p:cNvPr>
          <p:cNvCxnSpPr>
            <a:cxnSpLocks/>
          </p:cNvCxnSpPr>
          <p:nvPr/>
        </p:nvCxnSpPr>
        <p:spPr>
          <a:xfrm>
            <a:off x="1157146" y="351660"/>
            <a:ext cx="0" cy="338554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3E24AD-2ED8-4633-BA80-0C65501AD622}"/>
              </a:ext>
            </a:extLst>
          </p:cNvPr>
          <p:cNvSpPr txBox="1"/>
          <p:nvPr/>
        </p:nvSpPr>
        <p:spPr>
          <a:xfrm>
            <a:off x="1199238" y="33627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0AA23E6-C30E-44C2-9BBF-BC3362DE30A7}"/>
              </a:ext>
            </a:extLst>
          </p:cNvPr>
          <p:cNvGrpSpPr/>
          <p:nvPr/>
        </p:nvGrpSpPr>
        <p:grpSpPr>
          <a:xfrm>
            <a:off x="2213360" y="1298959"/>
            <a:ext cx="5126559" cy="4631821"/>
            <a:chOff x="2282645" y="1346795"/>
            <a:chExt cx="5126559" cy="389002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C4D07C9-99ED-4254-BC89-F1D3D4486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77" t="10394" r="26429" b="15901"/>
            <a:stretch/>
          </p:blipFill>
          <p:spPr>
            <a:xfrm>
              <a:off x="2282645" y="1346795"/>
              <a:ext cx="5126559" cy="389002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E64CB7E-AAE3-476A-A193-90C36F803C43}"/>
                </a:ext>
              </a:extLst>
            </p:cNvPr>
            <p:cNvSpPr txBox="1"/>
            <p:nvPr/>
          </p:nvSpPr>
          <p:spPr>
            <a:xfrm>
              <a:off x="3232012" y="2375358"/>
              <a:ext cx="3230372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latin typeface="Adobe 고딕 Std B" panose="020B0800000000000000" pitchFamily="34" charset="-127"/>
                  <a:ea typeface="Adobe 고딕 Std B" panose="020B0800000000000000" pitchFamily="34" charset="-127"/>
                  <a:cs typeface="Arial" panose="020B0604020202020204" pitchFamily="34" charset="0"/>
                </a:rPr>
                <a:t>ON</a:t>
              </a:r>
              <a:endParaRPr lang="ko-KR" altLang="en-US" sz="16600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7878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0" y="3222828"/>
            <a:ext cx="9906000" cy="173223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363729" y="3222828"/>
            <a:ext cx="3542269" cy="1732233"/>
            <a:chOff x="4370161" y="3222828"/>
            <a:chExt cx="5535838" cy="1732233"/>
          </a:xfrm>
        </p:grpSpPr>
        <p:cxnSp>
          <p:nvCxnSpPr>
            <p:cNvPr id="66" name="직선 연결선 65"/>
            <p:cNvCxnSpPr/>
            <p:nvPr/>
          </p:nvCxnSpPr>
          <p:spPr>
            <a:xfrm>
              <a:off x="4370161" y="3222828"/>
              <a:ext cx="4931002" cy="1732232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 flipV="1">
              <a:off x="5763126" y="3757054"/>
              <a:ext cx="4142873" cy="119800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14348" y="3600134"/>
            <a:ext cx="10663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09</a:t>
            </a:r>
            <a:endParaRPr lang="ko-KR" altLang="en-US" sz="60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25826" y="3811077"/>
            <a:ext cx="1215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Q &amp; A</a:t>
            </a:r>
            <a:endParaRPr lang="ko-KR" altLang="en-US" sz="32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269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0" y="3222828"/>
            <a:ext cx="9906000" cy="173223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363729" y="3222828"/>
            <a:ext cx="3542269" cy="1732233"/>
            <a:chOff x="4370161" y="3222828"/>
            <a:chExt cx="5535838" cy="1732233"/>
          </a:xfrm>
        </p:grpSpPr>
        <p:cxnSp>
          <p:nvCxnSpPr>
            <p:cNvPr id="66" name="직선 연결선 65"/>
            <p:cNvCxnSpPr/>
            <p:nvPr/>
          </p:nvCxnSpPr>
          <p:spPr>
            <a:xfrm>
              <a:off x="4370161" y="3222828"/>
              <a:ext cx="4931002" cy="1732232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 flipV="1">
              <a:off x="5763126" y="3757054"/>
              <a:ext cx="4142873" cy="119800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689002" y="3660170"/>
            <a:ext cx="3310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Thank you.</a:t>
            </a:r>
            <a:endParaRPr lang="ko-KR" altLang="en-US" sz="48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857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6709624"/>
            <a:ext cx="9906000" cy="148376"/>
            <a:chOff x="0" y="0"/>
            <a:chExt cx="9906000" cy="6858000"/>
          </a:xfrm>
          <a:effectLst/>
        </p:grpSpPr>
        <p:sp>
          <p:nvSpPr>
            <p:cNvPr id="39" name="직사각형 38"/>
            <p:cNvSpPr/>
            <p:nvPr/>
          </p:nvSpPr>
          <p:spPr>
            <a:xfrm>
              <a:off x="0" y="0"/>
              <a:ext cx="7561941" cy="685800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61942" y="0"/>
              <a:ext cx="2344058" cy="685800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0" y="0"/>
            <a:ext cx="9906000" cy="160684"/>
            <a:chOff x="0" y="-568860"/>
            <a:chExt cx="9906000" cy="74268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>
              <a:off x="0" y="-568860"/>
              <a:ext cx="7561941" cy="742686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61942" y="-568860"/>
              <a:ext cx="2344058" cy="742686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2457" y="35166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기능요약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1157146" y="351660"/>
            <a:ext cx="0" cy="338554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99238" y="33627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C79FF65F-7131-4D7A-B92B-9A8BB40F3842}"/>
              </a:ext>
            </a:extLst>
          </p:cNvPr>
          <p:cNvSpPr/>
          <p:nvPr/>
        </p:nvSpPr>
        <p:spPr>
          <a:xfrm>
            <a:off x="579320" y="3111500"/>
            <a:ext cx="1958240" cy="1688138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CACE5B15-662C-4F1E-B17B-FD4D15326571}"/>
              </a:ext>
            </a:extLst>
          </p:cNvPr>
          <p:cNvSpPr/>
          <p:nvPr/>
        </p:nvSpPr>
        <p:spPr>
          <a:xfrm>
            <a:off x="2537560" y="3111500"/>
            <a:ext cx="1958240" cy="1688138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E458DA69-3B2C-49CF-BE51-50989228C717}"/>
              </a:ext>
            </a:extLst>
          </p:cNvPr>
          <p:cNvSpPr/>
          <p:nvPr/>
        </p:nvSpPr>
        <p:spPr>
          <a:xfrm>
            <a:off x="1558440" y="1423362"/>
            <a:ext cx="1958240" cy="1688138"/>
          </a:xfrm>
          <a:prstGeom prst="triangle">
            <a:avLst/>
          </a:prstGeom>
          <a:solidFill>
            <a:srgbClr val="1363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CE134407-6F7C-46D2-81E8-1A61A31CB3A2}"/>
              </a:ext>
            </a:extLst>
          </p:cNvPr>
          <p:cNvSpPr/>
          <p:nvPr/>
        </p:nvSpPr>
        <p:spPr>
          <a:xfrm rot="10800000">
            <a:off x="1558440" y="3111500"/>
            <a:ext cx="1958240" cy="1688138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E1838-CF03-4D85-B61E-1062F9348C2C}"/>
              </a:ext>
            </a:extLst>
          </p:cNvPr>
          <p:cNvSpPr txBox="1"/>
          <p:nvPr/>
        </p:nvSpPr>
        <p:spPr>
          <a:xfrm>
            <a:off x="2175921" y="241246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프로필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726662-CAA7-40E8-999B-D5CF09F6864E}"/>
              </a:ext>
            </a:extLst>
          </p:cNvPr>
          <p:cNvSpPr txBox="1"/>
          <p:nvPr/>
        </p:nvSpPr>
        <p:spPr>
          <a:xfrm>
            <a:off x="927496" y="407753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워크스페이스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BEDA0B-8589-4FE0-A18A-1DDEFE804E97}"/>
              </a:ext>
            </a:extLst>
          </p:cNvPr>
          <p:cNvSpPr txBox="1"/>
          <p:nvPr/>
        </p:nvSpPr>
        <p:spPr>
          <a:xfrm>
            <a:off x="3204544" y="407753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메신저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3179D-5E66-4D81-9575-9103318EA74B}"/>
              </a:ext>
            </a:extLst>
          </p:cNvPr>
          <p:cNvSpPr txBox="1"/>
          <p:nvPr/>
        </p:nvSpPr>
        <p:spPr>
          <a:xfrm>
            <a:off x="1990329" y="3541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주요기능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BD7916C-B5C5-4FDA-92AF-2EDC6D6AC29F}"/>
              </a:ext>
            </a:extLst>
          </p:cNvPr>
          <p:cNvCxnSpPr>
            <a:cxnSpLocks/>
          </p:cNvCxnSpPr>
          <p:nvPr/>
        </p:nvCxnSpPr>
        <p:spPr>
          <a:xfrm>
            <a:off x="3110124" y="2636763"/>
            <a:ext cx="2869136" cy="0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6E1E372-B645-4381-9506-49E4326DEA43}"/>
              </a:ext>
            </a:extLst>
          </p:cNvPr>
          <p:cNvCxnSpPr>
            <a:cxnSpLocks/>
          </p:cNvCxnSpPr>
          <p:nvPr/>
        </p:nvCxnSpPr>
        <p:spPr>
          <a:xfrm>
            <a:off x="4094871" y="4329458"/>
            <a:ext cx="2063779" cy="0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8775034-EAD3-4855-8F71-F3AFD6E8F342}"/>
              </a:ext>
            </a:extLst>
          </p:cNvPr>
          <p:cNvSpPr txBox="1"/>
          <p:nvPr/>
        </p:nvSpPr>
        <p:spPr>
          <a:xfrm>
            <a:off x="4407880" y="2302599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프로필 관리기능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5632EE-5554-4EED-9C96-39B268449F52}"/>
              </a:ext>
            </a:extLst>
          </p:cNvPr>
          <p:cNvSpPr txBox="1"/>
          <p:nvPr/>
        </p:nvSpPr>
        <p:spPr>
          <a:xfrm>
            <a:off x="4850971" y="2658928"/>
            <a:ext cx="28087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로그인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 /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로그아웃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/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회원가입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/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회원탈퇴 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6AB5DB-C058-4E20-8E13-EA577D63A254}"/>
              </a:ext>
            </a:extLst>
          </p:cNvPr>
          <p:cNvSpPr txBox="1"/>
          <p:nvPr/>
        </p:nvSpPr>
        <p:spPr>
          <a:xfrm>
            <a:off x="4903178" y="4000170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메신저 기능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AD8484-02F4-4F21-86AA-F6D896736FB7}"/>
              </a:ext>
            </a:extLst>
          </p:cNvPr>
          <p:cNvSpPr txBox="1"/>
          <p:nvPr/>
        </p:nvSpPr>
        <p:spPr>
          <a:xfrm>
            <a:off x="5257723" y="4376523"/>
            <a:ext cx="39276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각 스레드 댓글 및 반응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/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여러가지 상태 표시 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/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스레드 공유 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1818C49-7FE5-4021-8D1E-5D057EADD542}"/>
              </a:ext>
            </a:extLst>
          </p:cNvPr>
          <p:cNvCxnSpPr>
            <a:cxnSpLocks/>
          </p:cNvCxnSpPr>
          <p:nvPr/>
        </p:nvCxnSpPr>
        <p:spPr>
          <a:xfrm>
            <a:off x="1735155" y="5680855"/>
            <a:ext cx="3469891" cy="0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34853E0-E021-4F6B-82BB-F77CD49F2592}"/>
              </a:ext>
            </a:extLst>
          </p:cNvPr>
          <p:cNvCxnSpPr>
            <a:cxnSpLocks/>
          </p:cNvCxnSpPr>
          <p:nvPr/>
        </p:nvCxnSpPr>
        <p:spPr>
          <a:xfrm>
            <a:off x="1558438" y="4538028"/>
            <a:ext cx="176717" cy="1142827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6C4248C-7A8D-4641-9D63-DE7497DD8B57}"/>
              </a:ext>
            </a:extLst>
          </p:cNvPr>
          <p:cNvSpPr txBox="1"/>
          <p:nvPr/>
        </p:nvSpPr>
        <p:spPr>
          <a:xfrm>
            <a:off x="3432620" y="5380101"/>
            <a:ext cx="1871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워크스페이스 기능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E6B237-C843-403E-B1D4-D25B80B90B6C}"/>
              </a:ext>
            </a:extLst>
          </p:cNvPr>
          <p:cNvSpPr txBox="1"/>
          <p:nvPr/>
        </p:nvSpPr>
        <p:spPr>
          <a:xfrm>
            <a:off x="3780970" y="5680855"/>
            <a:ext cx="54296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워크스페이스 별 계정관리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/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각 소단위 팀별 채널 생성 및 관리 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/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스레드 즐겨찾기 고정 </a:t>
            </a:r>
          </a:p>
        </p:txBody>
      </p:sp>
    </p:spTree>
    <p:extLst>
      <p:ext uri="{BB962C8B-B14F-4D97-AF65-F5344CB8AC3E}">
        <p14:creationId xmlns:p14="http://schemas.microsoft.com/office/powerpoint/2010/main" val="1424331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0" y="3222828"/>
            <a:ext cx="9906000" cy="173223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363729" y="3222828"/>
            <a:ext cx="3542269" cy="1732233"/>
            <a:chOff x="4370161" y="3222828"/>
            <a:chExt cx="5535838" cy="1732233"/>
          </a:xfrm>
        </p:grpSpPr>
        <p:cxnSp>
          <p:nvCxnSpPr>
            <p:cNvPr id="66" name="직선 연결선 65"/>
            <p:cNvCxnSpPr/>
            <p:nvPr/>
          </p:nvCxnSpPr>
          <p:spPr>
            <a:xfrm>
              <a:off x="4370161" y="3222828"/>
              <a:ext cx="4931002" cy="1732232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 flipV="1">
              <a:off x="5763126" y="3757054"/>
              <a:ext cx="4142873" cy="119800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14348" y="3600134"/>
            <a:ext cx="10663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02</a:t>
            </a:r>
            <a:endParaRPr lang="ko-KR" altLang="en-US" sz="60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25826" y="3811077"/>
            <a:ext cx="1043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WBS</a:t>
            </a:r>
            <a:endParaRPr lang="ko-KR" altLang="en-US" sz="32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604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6709624"/>
            <a:ext cx="9906000" cy="148376"/>
            <a:chOff x="0" y="0"/>
            <a:chExt cx="9906000" cy="6858000"/>
          </a:xfrm>
          <a:effectLst/>
        </p:grpSpPr>
        <p:sp>
          <p:nvSpPr>
            <p:cNvPr id="39" name="직사각형 38"/>
            <p:cNvSpPr/>
            <p:nvPr/>
          </p:nvSpPr>
          <p:spPr>
            <a:xfrm>
              <a:off x="0" y="0"/>
              <a:ext cx="7561941" cy="685800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61942" y="0"/>
              <a:ext cx="2344058" cy="685800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0" y="0"/>
            <a:ext cx="9906000" cy="160684"/>
            <a:chOff x="0" y="-568860"/>
            <a:chExt cx="9906000" cy="74268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>
              <a:off x="0" y="-568860"/>
              <a:ext cx="7561941" cy="742686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61942" y="-568860"/>
              <a:ext cx="2344058" cy="742686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2457" y="351660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WBS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776728" y="336271"/>
            <a:ext cx="0" cy="338554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76728" y="33627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AF9AD6-630E-4964-8078-0A42C9BB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9" y="896579"/>
            <a:ext cx="9771182" cy="26694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0D6374-941A-48CB-877C-34A5B1AC2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" y="3705990"/>
            <a:ext cx="82581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80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0" y="3222828"/>
            <a:ext cx="9906000" cy="173223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363729" y="3222828"/>
            <a:ext cx="3542269" cy="1732233"/>
            <a:chOff x="4370161" y="3222828"/>
            <a:chExt cx="5535838" cy="1732233"/>
          </a:xfrm>
        </p:grpSpPr>
        <p:cxnSp>
          <p:nvCxnSpPr>
            <p:cNvPr id="66" name="직선 연결선 65"/>
            <p:cNvCxnSpPr/>
            <p:nvPr/>
          </p:nvCxnSpPr>
          <p:spPr>
            <a:xfrm>
              <a:off x="4370161" y="3222828"/>
              <a:ext cx="4931002" cy="1732232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 flipV="1">
              <a:off x="5763126" y="3757054"/>
              <a:ext cx="4142873" cy="1198007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14348" y="3600134"/>
            <a:ext cx="10663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03</a:t>
            </a:r>
            <a:endParaRPr lang="ko-KR" altLang="en-US" sz="60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25826" y="38110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1419343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6709624"/>
            <a:ext cx="9906000" cy="148376"/>
            <a:chOff x="0" y="0"/>
            <a:chExt cx="9906000" cy="6858000"/>
          </a:xfrm>
          <a:effectLst/>
        </p:grpSpPr>
        <p:sp>
          <p:nvSpPr>
            <p:cNvPr id="39" name="직사각형 38"/>
            <p:cNvSpPr/>
            <p:nvPr/>
          </p:nvSpPr>
          <p:spPr>
            <a:xfrm>
              <a:off x="0" y="0"/>
              <a:ext cx="7561941" cy="685800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61942" y="0"/>
              <a:ext cx="2344058" cy="685800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0" y="0"/>
            <a:ext cx="9906000" cy="160684"/>
            <a:chOff x="0" y="-568860"/>
            <a:chExt cx="9906000" cy="742686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직사각형 30"/>
            <p:cNvSpPr/>
            <p:nvPr/>
          </p:nvSpPr>
          <p:spPr>
            <a:xfrm>
              <a:off x="0" y="-568860"/>
              <a:ext cx="7561941" cy="7426860"/>
            </a:xfrm>
            <a:prstGeom prst="rect">
              <a:avLst/>
            </a:prstGeom>
            <a:solidFill>
              <a:srgbClr val="69C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561942" y="-568860"/>
              <a:ext cx="2344058" cy="7426860"/>
            </a:xfrm>
            <a:prstGeom prst="rect">
              <a:avLst/>
            </a:prstGeom>
            <a:solidFill>
              <a:srgbClr val="136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2457" y="351660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개발환경 및 개발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rial" panose="020B0604020202020204" pitchFamily="34" charset="0"/>
              </a:rPr>
              <a:t>Tools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423238" y="351660"/>
            <a:ext cx="0" cy="338554"/>
          </a:xfrm>
          <a:prstGeom prst="line">
            <a:avLst/>
          </a:prstGeom>
          <a:ln>
            <a:solidFill>
              <a:srgbClr val="69C7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462754" y="33627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026" name="Picture 2" descr="Mybatis&gt; #과 $의 차이를 알아보자!">
            <a:extLst>
              <a:ext uri="{FF2B5EF4-FFF2-40B4-BE49-F238E27FC236}">
                <a16:creationId xmlns:a16="http://schemas.microsoft.com/office/drawing/2014/main" id="{EE1812DE-D865-49B6-A65C-170C03023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092" y="4461801"/>
            <a:ext cx="1259132" cy="12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DBD6F6-FF9B-4DA1-84DC-E7EA39B5C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999" y="4667177"/>
            <a:ext cx="1162050" cy="895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8AECF2-4188-4DF0-A9DE-7A7FC1411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914" y="4667177"/>
            <a:ext cx="762178" cy="7481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0BC5B1-36D3-411A-82DE-B50B491DD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05" y="1142802"/>
            <a:ext cx="7963590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66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585</TotalTime>
  <Words>254</Words>
  <Application>Microsoft Office PowerPoint</Application>
  <PresentationFormat>A4 용지(210x297mm)</PresentationFormat>
  <Paragraphs>124</Paragraphs>
  <Slides>41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Calibri</vt:lpstr>
      <vt:lpstr>Arial</vt:lpstr>
      <vt:lpstr>Adobe 고딕 Std B</vt:lpstr>
      <vt:lpstr>맑은 고딕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isc84</cp:lastModifiedBy>
  <cp:revision>49</cp:revision>
  <dcterms:created xsi:type="dcterms:W3CDTF">2016-04-25T06:04:02Z</dcterms:created>
  <dcterms:modified xsi:type="dcterms:W3CDTF">2021-01-19T13:21:40Z</dcterms:modified>
</cp:coreProperties>
</file>